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4.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69" r:id="rId3"/>
    <p:sldMasterId id="2147483688" r:id="rId4"/>
    <p:sldMasterId id="2147483756" r:id="rId5"/>
  </p:sldMasterIdLst>
  <p:notesMasterIdLst>
    <p:notesMasterId r:id="rId33"/>
  </p:notesMasterIdLst>
  <p:sldIdLst>
    <p:sldId id="2075" r:id="rId6"/>
    <p:sldId id="1697" r:id="rId7"/>
    <p:sldId id="2399" r:id="rId8"/>
    <p:sldId id="2390" r:id="rId9"/>
    <p:sldId id="2400" r:id="rId10"/>
    <p:sldId id="2391" r:id="rId11"/>
    <p:sldId id="2394" r:id="rId12"/>
    <p:sldId id="2392" r:id="rId13"/>
    <p:sldId id="2397" r:id="rId14"/>
    <p:sldId id="2398" r:id="rId15"/>
    <p:sldId id="978" r:id="rId16"/>
    <p:sldId id="2385" r:id="rId17"/>
    <p:sldId id="2227" r:id="rId18"/>
    <p:sldId id="2235" r:id="rId19"/>
    <p:sldId id="979" r:id="rId20"/>
    <p:sldId id="980" r:id="rId21"/>
    <p:sldId id="984" r:id="rId22"/>
    <p:sldId id="986" r:id="rId23"/>
    <p:sldId id="2076" r:id="rId24"/>
    <p:sldId id="996" r:id="rId25"/>
    <p:sldId id="2070" r:id="rId26"/>
    <p:sldId id="2074" r:id="rId27"/>
    <p:sldId id="1016" r:id="rId28"/>
    <p:sldId id="1028" r:id="rId29"/>
    <p:sldId id="1050" r:id="rId30"/>
    <p:sldId id="1733" r:id="rId31"/>
    <p:sldId id="2029" r:id="rId32"/>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D65058"/>
    <a:srgbClr val="DC535B"/>
    <a:srgbClr val="B86664"/>
    <a:srgbClr val="DF0025"/>
    <a:srgbClr val="BD00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704F1E-56C3-3545-96C8-0462DB915AAF}" v="166" dt="2023-03-23T16:25:56.104"/>
    <p1510:client id="{FF2B9389-0502-7E48-A99E-5695125645D9}" v="1053" dt="2023-03-24T00:11:20.4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34"/>
    <p:restoredTop sz="96197"/>
  </p:normalViewPr>
  <p:slideViewPr>
    <p:cSldViewPr snapToGrid="0">
      <p:cViewPr varScale="1">
        <p:scale>
          <a:sx n="119" d="100"/>
          <a:sy n="119" d="100"/>
        </p:scale>
        <p:origin x="504"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 Bloechlinger" userId="8ceb1cfcaa25f8b0" providerId="LiveId" clId="{FF2B9389-0502-7E48-A99E-5695125645D9}"/>
    <pc:docChg chg="undo redo custSel addSld delSld modSld modMainMaster">
      <pc:chgData name="Marc Bloechlinger" userId="8ceb1cfcaa25f8b0" providerId="LiveId" clId="{FF2B9389-0502-7E48-A99E-5695125645D9}" dt="2023-03-24T00:12:32.302" v="2762" actId="1076"/>
      <pc:docMkLst>
        <pc:docMk/>
      </pc:docMkLst>
      <pc:sldChg chg="add del">
        <pc:chgData name="Marc Bloechlinger" userId="8ceb1cfcaa25f8b0" providerId="LiveId" clId="{FF2B9389-0502-7E48-A99E-5695125645D9}" dt="2023-03-23T17:41:01.680" v="1127" actId="2696"/>
        <pc:sldMkLst>
          <pc:docMk/>
          <pc:sldMk cId="1562432573" sldId="1697"/>
        </pc:sldMkLst>
      </pc:sldChg>
      <pc:sldChg chg="addSp delSp modSp add mod delAnim modAnim">
        <pc:chgData name="Marc Bloechlinger" userId="8ceb1cfcaa25f8b0" providerId="LiveId" clId="{FF2B9389-0502-7E48-A99E-5695125645D9}" dt="2023-03-23T17:53:25.332" v="1795" actId="1076"/>
        <pc:sldMkLst>
          <pc:docMk/>
          <pc:sldMk cId="2391741546" sldId="1697"/>
        </pc:sldMkLst>
        <pc:spChg chg="add del mod">
          <ac:chgData name="Marc Bloechlinger" userId="8ceb1cfcaa25f8b0" providerId="LiveId" clId="{FF2B9389-0502-7E48-A99E-5695125645D9}" dt="2023-03-23T17:42:13.293" v="1154" actId="478"/>
          <ac:spMkLst>
            <pc:docMk/>
            <pc:sldMk cId="2391741546" sldId="1697"/>
            <ac:spMk id="2" creationId="{0CE866CB-11DC-77B3-976A-D0A1448D951C}"/>
          </ac:spMkLst>
        </pc:spChg>
        <pc:spChg chg="add del mod">
          <ac:chgData name="Marc Bloechlinger" userId="8ceb1cfcaa25f8b0" providerId="LiveId" clId="{FF2B9389-0502-7E48-A99E-5695125645D9}" dt="2023-03-23T17:44:40.744" v="1183" actId="931"/>
          <ac:spMkLst>
            <pc:docMk/>
            <pc:sldMk cId="2391741546" sldId="1697"/>
            <ac:spMk id="3" creationId="{EAF79E64-F15E-44C3-AB18-2C6DF1272BD1}"/>
          </ac:spMkLst>
        </pc:spChg>
        <pc:spChg chg="del mod">
          <ac:chgData name="Marc Bloechlinger" userId="8ceb1cfcaa25f8b0" providerId="LiveId" clId="{FF2B9389-0502-7E48-A99E-5695125645D9}" dt="2023-03-23T17:43:33.027" v="1170" actId="931"/>
          <ac:spMkLst>
            <pc:docMk/>
            <pc:sldMk cId="2391741546" sldId="1697"/>
            <ac:spMk id="5" creationId="{826564E2-BF46-477B-90F3-667292930535}"/>
          </ac:spMkLst>
        </pc:spChg>
        <pc:spChg chg="del">
          <ac:chgData name="Marc Bloechlinger" userId="8ceb1cfcaa25f8b0" providerId="LiveId" clId="{FF2B9389-0502-7E48-A99E-5695125645D9}" dt="2023-03-23T17:42:29.057" v="1156" actId="478"/>
          <ac:spMkLst>
            <pc:docMk/>
            <pc:sldMk cId="2391741546" sldId="1697"/>
            <ac:spMk id="7" creationId="{922F8875-1DB6-4C6F-903A-3AE7683FA7CC}"/>
          </ac:spMkLst>
        </pc:spChg>
        <pc:spChg chg="del">
          <ac:chgData name="Marc Bloechlinger" userId="8ceb1cfcaa25f8b0" providerId="LiveId" clId="{FF2B9389-0502-7E48-A99E-5695125645D9}" dt="2023-03-23T17:42:28.292" v="1155" actId="478"/>
          <ac:spMkLst>
            <pc:docMk/>
            <pc:sldMk cId="2391741546" sldId="1697"/>
            <ac:spMk id="9" creationId="{65207B66-FC2E-49EE-9F82-0E1FC033BC89}"/>
          </ac:spMkLst>
        </pc:spChg>
        <pc:spChg chg="del">
          <ac:chgData name="Marc Bloechlinger" userId="8ceb1cfcaa25f8b0" providerId="LiveId" clId="{FF2B9389-0502-7E48-A99E-5695125645D9}" dt="2023-03-23T17:42:30.811" v="1157" actId="478"/>
          <ac:spMkLst>
            <pc:docMk/>
            <pc:sldMk cId="2391741546" sldId="1697"/>
            <ac:spMk id="11" creationId="{AF389F3B-74BD-441F-9F44-EE74CB3953FF}"/>
          </ac:spMkLst>
        </pc:spChg>
        <pc:spChg chg="del mod">
          <ac:chgData name="Marc Bloechlinger" userId="8ceb1cfcaa25f8b0" providerId="LiveId" clId="{FF2B9389-0502-7E48-A99E-5695125645D9}" dt="2023-03-23T17:43:30.599" v="1167" actId="931"/>
          <ac:spMkLst>
            <pc:docMk/>
            <pc:sldMk cId="2391741546" sldId="1697"/>
            <ac:spMk id="13" creationId="{45F8AA28-C70D-4BBB-A481-0C8DD104D2DF}"/>
          </ac:spMkLst>
        </pc:spChg>
        <pc:spChg chg="add del mod">
          <ac:chgData name="Marc Bloechlinger" userId="8ceb1cfcaa25f8b0" providerId="LiveId" clId="{FF2B9389-0502-7E48-A99E-5695125645D9}" dt="2023-03-23T17:48:24.129" v="1507"/>
          <ac:spMkLst>
            <pc:docMk/>
            <pc:sldMk cId="2391741546" sldId="1697"/>
            <ac:spMk id="19" creationId="{CB669CBB-7BD7-598B-7479-62E7B146FA21}"/>
          </ac:spMkLst>
        </pc:spChg>
        <pc:spChg chg="add del mod">
          <ac:chgData name="Marc Bloechlinger" userId="8ceb1cfcaa25f8b0" providerId="LiveId" clId="{FF2B9389-0502-7E48-A99E-5695125645D9}" dt="2023-03-23T17:49:25.742" v="1518" actId="478"/>
          <ac:spMkLst>
            <pc:docMk/>
            <pc:sldMk cId="2391741546" sldId="1697"/>
            <ac:spMk id="20" creationId="{5F42ADE7-2269-D00E-0D88-00EA75040BB0}"/>
          </ac:spMkLst>
        </pc:spChg>
        <pc:spChg chg="mod">
          <ac:chgData name="Marc Bloechlinger" userId="8ceb1cfcaa25f8b0" providerId="LiveId" clId="{FF2B9389-0502-7E48-A99E-5695125645D9}" dt="2023-03-23T17:49:35.618" v="1559" actId="20577"/>
          <ac:spMkLst>
            <pc:docMk/>
            <pc:sldMk cId="2391741546" sldId="1697"/>
            <ac:spMk id="22" creationId="{76E4F875-3F28-0028-1AFB-97A0B2787962}"/>
          </ac:spMkLst>
        </pc:spChg>
        <pc:spChg chg="mod">
          <ac:chgData name="Marc Bloechlinger" userId="8ceb1cfcaa25f8b0" providerId="LiveId" clId="{FF2B9389-0502-7E48-A99E-5695125645D9}" dt="2023-03-23T17:49:26.278" v="1519"/>
          <ac:spMkLst>
            <pc:docMk/>
            <pc:sldMk cId="2391741546" sldId="1697"/>
            <ac:spMk id="23" creationId="{2F3E3516-A902-C6D5-275B-C77FB7103207}"/>
          </ac:spMkLst>
        </pc:spChg>
        <pc:spChg chg="del mod">
          <ac:chgData name="Marc Bloechlinger" userId="8ceb1cfcaa25f8b0" providerId="LiveId" clId="{FF2B9389-0502-7E48-A99E-5695125645D9}" dt="2023-03-23T17:49:25.742" v="1518" actId="478"/>
          <ac:spMkLst>
            <pc:docMk/>
            <pc:sldMk cId="2391741546" sldId="1697"/>
            <ac:spMk id="36" creationId="{78634420-C421-465D-B178-4FC6733725A9}"/>
          </ac:spMkLst>
        </pc:spChg>
        <pc:spChg chg="mod">
          <ac:chgData name="Marc Bloechlinger" userId="8ceb1cfcaa25f8b0" providerId="LiveId" clId="{FF2B9389-0502-7E48-A99E-5695125645D9}" dt="2023-03-23T17:46:18.269" v="1398" actId="1076"/>
          <ac:spMkLst>
            <pc:docMk/>
            <pc:sldMk cId="2391741546" sldId="1697"/>
            <ac:spMk id="37" creationId="{AE944C0E-5D24-4004-9036-C06A57126679}"/>
          </ac:spMkLst>
        </pc:spChg>
        <pc:grpChg chg="add mod">
          <ac:chgData name="Marc Bloechlinger" userId="8ceb1cfcaa25f8b0" providerId="LiveId" clId="{FF2B9389-0502-7E48-A99E-5695125645D9}" dt="2023-03-23T17:49:26.278" v="1519"/>
          <ac:grpSpMkLst>
            <pc:docMk/>
            <pc:sldMk cId="2391741546" sldId="1697"/>
            <ac:grpSpMk id="21" creationId="{E9EB2B1F-2971-0587-BF1E-0BE7C7214FD6}"/>
          </ac:grpSpMkLst>
        </pc:grpChg>
        <pc:picChg chg="add del mod">
          <ac:chgData name="Marc Bloechlinger" userId="8ceb1cfcaa25f8b0" providerId="LiveId" clId="{FF2B9389-0502-7E48-A99E-5695125645D9}" dt="2023-03-23T17:43:38.891" v="1171" actId="931"/>
          <ac:picMkLst>
            <pc:docMk/>
            <pc:sldMk cId="2391741546" sldId="1697"/>
            <ac:picMk id="6" creationId="{8F8DDDB9-FDE9-45D2-594A-2AD07D25F780}"/>
          </ac:picMkLst>
        </pc:picChg>
        <pc:picChg chg="add mod">
          <ac:chgData name="Marc Bloechlinger" userId="8ceb1cfcaa25f8b0" providerId="LiveId" clId="{FF2B9389-0502-7E48-A99E-5695125645D9}" dt="2023-03-23T17:53:25.332" v="1795" actId="1076"/>
          <ac:picMkLst>
            <pc:docMk/>
            <pc:sldMk cId="2391741546" sldId="1697"/>
            <ac:picMk id="10" creationId="{3D6B2464-A779-A0D9-27C4-36F7C3D839E7}"/>
          </ac:picMkLst>
        </pc:picChg>
        <pc:picChg chg="add mod">
          <ac:chgData name="Marc Bloechlinger" userId="8ceb1cfcaa25f8b0" providerId="LiveId" clId="{FF2B9389-0502-7E48-A99E-5695125645D9}" dt="2023-03-23T17:53:25.332" v="1795" actId="1076"/>
          <ac:picMkLst>
            <pc:docMk/>
            <pc:sldMk cId="2391741546" sldId="1697"/>
            <ac:picMk id="14" creationId="{1D71018A-F2A4-8A98-BCA1-65B654029603}"/>
          </ac:picMkLst>
        </pc:picChg>
        <pc:picChg chg="add del mod">
          <ac:chgData name="Marc Bloechlinger" userId="8ceb1cfcaa25f8b0" providerId="LiveId" clId="{FF2B9389-0502-7E48-A99E-5695125645D9}" dt="2023-03-23T17:44:24.319" v="1179" actId="931"/>
          <ac:picMkLst>
            <pc:docMk/>
            <pc:sldMk cId="2391741546" sldId="1697"/>
            <ac:picMk id="16" creationId="{924CE46E-0413-C0BF-C3F5-73C6F650EB9E}"/>
          </ac:picMkLst>
        </pc:picChg>
        <pc:picChg chg="add mod">
          <ac:chgData name="Marc Bloechlinger" userId="8ceb1cfcaa25f8b0" providerId="LiveId" clId="{FF2B9389-0502-7E48-A99E-5695125645D9}" dt="2023-03-23T17:53:25.332" v="1795" actId="1076"/>
          <ac:picMkLst>
            <pc:docMk/>
            <pc:sldMk cId="2391741546" sldId="1697"/>
            <ac:picMk id="18" creationId="{226D2A8C-2F0E-6EB0-7703-CB0093398378}"/>
          </ac:picMkLst>
        </pc:picChg>
      </pc:sldChg>
      <pc:sldChg chg="modSp">
        <pc:chgData name="Marc Bloechlinger" userId="8ceb1cfcaa25f8b0" providerId="LiveId" clId="{FF2B9389-0502-7E48-A99E-5695125645D9}" dt="2023-03-23T19:50:42.379" v="2096"/>
        <pc:sldMkLst>
          <pc:docMk/>
          <pc:sldMk cId="706768226" sldId="2029"/>
        </pc:sldMkLst>
        <pc:spChg chg="mod">
          <ac:chgData name="Marc Bloechlinger" userId="8ceb1cfcaa25f8b0" providerId="LiveId" clId="{FF2B9389-0502-7E48-A99E-5695125645D9}" dt="2023-03-23T19:50:42.379" v="2096"/>
          <ac:spMkLst>
            <pc:docMk/>
            <pc:sldMk cId="706768226" sldId="2029"/>
            <ac:spMk id="3" creationId="{E4DAE114-CBA9-47F1-865D-73D9A0780884}"/>
          </ac:spMkLst>
        </pc:spChg>
      </pc:sldChg>
      <pc:sldChg chg="delSp modSp mod">
        <pc:chgData name="Marc Bloechlinger" userId="8ceb1cfcaa25f8b0" providerId="LiveId" clId="{FF2B9389-0502-7E48-A99E-5695125645D9}" dt="2023-03-23T17:38:03.624" v="1114" actId="1076"/>
        <pc:sldMkLst>
          <pc:docMk/>
          <pc:sldMk cId="2933617203" sldId="2075"/>
        </pc:sldMkLst>
        <pc:spChg chg="mod">
          <ac:chgData name="Marc Bloechlinger" userId="8ceb1cfcaa25f8b0" providerId="LiveId" clId="{FF2B9389-0502-7E48-A99E-5695125645D9}" dt="2023-03-23T17:38:03.624" v="1114" actId="1076"/>
          <ac:spMkLst>
            <pc:docMk/>
            <pc:sldMk cId="2933617203" sldId="2075"/>
            <ac:spMk id="6" creationId="{CEDA45E4-BFD8-CB61-549F-B2039865137C}"/>
          </ac:spMkLst>
        </pc:spChg>
        <pc:spChg chg="mod">
          <ac:chgData name="Marc Bloechlinger" userId="8ceb1cfcaa25f8b0" providerId="LiveId" clId="{FF2B9389-0502-7E48-A99E-5695125645D9}" dt="2023-03-23T17:01:38.557" v="708" actId="2711"/>
          <ac:spMkLst>
            <pc:docMk/>
            <pc:sldMk cId="2933617203" sldId="2075"/>
            <ac:spMk id="7" creationId="{06480014-34F1-ED41-F340-C5426C515FC6}"/>
          </ac:spMkLst>
        </pc:spChg>
        <pc:picChg chg="mod">
          <ac:chgData name="Marc Bloechlinger" userId="8ceb1cfcaa25f8b0" providerId="LiveId" clId="{FF2B9389-0502-7E48-A99E-5695125645D9}" dt="2023-03-23T17:02:09.818" v="711" actId="1076"/>
          <ac:picMkLst>
            <pc:docMk/>
            <pc:sldMk cId="2933617203" sldId="2075"/>
            <ac:picMk id="5" creationId="{9C4AB4F7-7D5A-D363-EBB2-CA832DF57B9E}"/>
          </ac:picMkLst>
        </pc:picChg>
        <pc:picChg chg="del mod">
          <ac:chgData name="Marc Bloechlinger" userId="8ceb1cfcaa25f8b0" providerId="LiveId" clId="{FF2B9389-0502-7E48-A99E-5695125645D9}" dt="2023-03-23T16:57:54.977" v="602" actId="478"/>
          <ac:picMkLst>
            <pc:docMk/>
            <pc:sldMk cId="2933617203" sldId="2075"/>
            <ac:picMk id="1026" creationId="{F4FE44E4-3C21-EF12-5DC8-4F464DF661B2}"/>
          </ac:picMkLst>
        </pc:picChg>
        <pc:picChg chg="del">
          <ac:chgData name="Marc Bloechlinger" userId="8ceb1cfcaa25f8b0" providerId="LiveId" clId="{FF2B9389-0502-7E48-A99E-5695125645D9}" dt="2023-03-23T16:57:54.056" v="601" actId="478"/>
          <ac:picMkLst>
            <pc:docMk/>
            <pc:sldMk cId="2933617203" sldId="2075"/>
            <ac:picMk id="1028" creationId="{153BD0DC-8B0F-F0C9-527C-A0B0E86111DE}"/>
          </ac:picMkLst>
        </pc:picChg>
      </pc:sldChg>
      <pc:sldChg chg="addSp delSp modSp mod delAnim">
        <pc:chgData name="Marc Bloechlinger" userId="8ceb1cfcaa25f8b0" providerId="LiveId" clId="{FF2B9389-0502-7E48-A99E-5695125645D9}" dt="2023-03-23T17:12:57.684" v="743" actId="478"/>
        <pc:sldMkLst>
          <pc:docMk/>
          <pc:sldMk cId="3021125812" sldId="2076"/>
        </pc:sldMkLst>
        <pc:spChg chg="del mod">
          <ac:chgData name="Marc Bloechlinger" userId="8ceb1cfcaa25f8b0" providerId="LiveId" clId="{FF2B9389-0502-7E48-A99E-5695125645D9}" dt="2023-03-23T17:12:55.414" v="741" actId="478"/>
          <ac:spMkLst>
            <pc:docMk/>
            <pc:sldMk cId="3021125812" sldId="2076"/>
            <ac:spMk id="2" creationId="{9752DB8B-4BF5-44E7-B9D8-B2AC4E9C2B8C}"/>
          </ac:spMkLst>
        </pc:spChg>
        <pc:spChg chg="del mod">
          <ac:chgData name="Marc Bloechlinger" userId="8ceb1cfcaa25f8b0" providerId="LiveId" clId="{FF2B9389-0502-7E48-A99E-5695125645D9}" dt="2023-03-23T17:12:53.946" v="738" actId="478"/>
          <ac:spMkLst>
            <pc:docMk/>
            <pc:sldMk cId="3021125812" sldId="2076"/>
            <ac:spMk id="3" creationId="{1480A1D7-F973-4365-9529-D8822517FA49}"/>
          </ac:spMkLst>
        </pc:spChg>
        <pc:spChg chg="del">
          <ac:chgData name="Marc Bloechlinger" userId="8ceb1cfcaa25f8b0" providerId="LiveId" clId="{FF2B9389-0502-7E48-A99E-5695125645D9}" dt="2023-03-23T17:12:54.715" v="739" actId="478"/>
          <ac:spMkLst>
            <pc:docMk/>
            <pc:sldMk cId="3021125812" sldId="2076"/>
            <ac:spMk id="4" creationId="{D1417A88-A713-454F-B4B4-8387195E4D81}"/>
          </ac:spMkLst>
        </pc:spChg>
        <pc:spChg chg="del mod">
          <ac:chgData name="Marc Bloechlinger" userId="8ceb1cfcaa25f8b0" providerId="LiveId" clId="{FF2B9389-0502-7E48-A99E-5695125645D9}" dt="2023-03-23T17:12:51.654" v="735" actId="478"/>
          <ac:spMkLst>
            <pc:docMk/>
            <pc:sldMk cId="3021125812" sldId="2076"/>
            <ac:spMk id="5" creationId="{BD05E726-01A5-4A8C-9583-F8E4FACE59C6}"/>
          </ac:spMkLst>
        </pc:spChg>
        <pc:spChg chg="add del mod">
          <ac:chgData name="Marc Bloechlinger" userId="8ceb1cfcaa25f8b0" providerId="LiveId" clId="{FF2B9389-0502-7E48-A99E-5695125645D9}" dt="2023-03-23T17:12:57.684" v="743" actId="478"/>
          <ac:spMkLst>
            <pc:docMk/>
            <pc:sldMk cId="3021125812" sldId="2076"/>
            <ac:spMk id="8" creationId="{3EE34280-7098-E4DB-F12B-D1DA8E7A8A18}"/>
          </ac:spMkLst>
        </pc:spChg>
        <pc:spChg chg="del">
          <ac:chgData name="Marc Bloechlinger" userId="8ceb1cfcaa25f8b0" providerId="LiveId" clId="{FF2B9389-0502-7E48-A99E-5695125645D9}" dt="2023-03-23T17:12:53.193" v="736" actId="478"/>
          <ac:spMkLst>
            <pc:docMk/>
            <pc:sldMk cId="3021125812" sldId="2076"/>
            <ac:spMk id="10" creationId="{5D49F18B-E102-4D75-8BDF-A14EAE132CA8}"/>
          </ac:spMkLst>
        </pc:spChg>
      </pc:sldChg>
      <pc:sldChg chg="addSp delSp modSp add del mod delAnim modAnim">
        <pc:chgData name="Marc Bloechlinger" userId="8ceb1cfcaa25f8b0" providerId="LiveId" clId="{FF2B9389-0502-7E48-A99E-5695125645D9}" dt="2023-03-23T19:56:09.637" v="2130" actId="2696"/>
        <pc:sldMkLst>
          <pc:docMk/>
          <pc:sldMk cId="3876590519" sldId="2190"/>
        </pc:sldMkLst>
        <pc:spChg chg="add del mod">
          <ac:chgData name="Marc Bloechlinger" userId="8ceb1cfcaa25f8b0" providerId="LiveId" clId="{FF2B9389-0502-7E48-A99E-5695125645D9}" dt="2023-03-23T17:48:20.668" v="1505"/>
          <ac:spMkLst>
            <pc:docMk/>
            <pc:sldMk cId="3876590519" sldId="2190"/>
            <ac:spMk id="3" creationId="{7631148B-6869-C30A-7ED6-6C575A265484}"/>
          </ac:spMkLst>
        </pc:spChg>
        <pc:spChg chg="add del mod">
          <ac:chgData name="Marc Bloechlinger" userId="8ceb1cfcaa25f8b0" providerId="LiveId" clId="{FF2B9389-0502-7E48-A99E-5695125645D9}" dt="2023-03-23T19:53:14.541" v="2112" actId="767"/>
          <ac:spMkLst>
            <pc:docMk/>
            <pc:sldMk cId="3876590519" sldId="2190"/>
            <ac:spMk id="7" creationId="{43DC5664-A5D1-F475-AEEF-CA82028BA5D8}"/>
          </ac:spMkLst>
        </pc:spChg>
        <pc:spChg chg="add del mod">
          <ac:chgData name="Marc Bloechlinger" userId="8ceb1cfcaa25f8b0" providerId="LiveId" clId="{FF2B9389-0502-7E48-A99E-5695125645D9}" dt="2023-03-23T19:55:46.962" v="2124"/>
          <ac:spMkLst>
            <pc:docMk/>
            <pc:sldMk cId="3876590519" sldId="2190"/>
            <ac:spMk id="8" creationId="{D61C8B3B-470F-35E9-8189-B566AE3E36A8}"/>
          </ac:spMkLst>
        </pc:spChg>
        <pc:spChg chg="del mod">
          <ac:chgData name="Marc Bloechlinger" userId="8ceb1cfcaa25f8b0" providerId="LiveId" clId="{FF2B9389-0502-7E48-A99E-5695125645D9}" dt="2023-03-23T17:30:32.526" v="994" actId="478"/>
          <ac:spMkLst>
            <pc:docMk/>
            <pc:sldMk cId="3876590519" sldId="2190"/>
            <ac:spMk id="22" creationId="{531CC67A-5E32-4CBF-B1F4-4D79995C33D7}"/>
          </ac:spMkLst>
        </pc:spChg>
        <pc:spChg chg="del">
          <ac:chgData name="Marc Bloechlinger" userId="8ceb1cfcaa25f8b0" providerId="LiveId" clId="{FF2B9389-0502-7E48-A99E-5695125645D9}" dt="2023-03-23T17:30:31.937" v="992" actId="478"/>
          <ac:spMkLst>
            <pc:docMk/>
            <pc:sldMk cId="3876590519" sldId="2190"/>
            <ac:spMk id="23" creationId="{B49F1B35-A894-41F0-AF47-8F2F4A667D8D}"/>
          </ac:spMkLst>
        </pc:spChg>
        <pc:spChg chg="del">
          <ac:chgData name="Marc Bloechlinger" userId="8ceb1cfcaa25f8b0" providerId="LiveId" clId="{FF2B9389-0502-7E48-A99E-5695125645D9}" dt="2023-03-23T17:30:33.037" v="995" actId="478"/>
          <ac:spMkLst>
            <pc:docMk/>
            <pc:sldMk cId="3876590519" sldId="2190"/>
            <ac:spMk id="24" creationId="{917F8696-75DE-4F94-8F1F-C28B69ED6FE3}"/>
          </ac:spMkLst>
        </pc:spChg>
        <pc:spChg chg="del">
          <ac:chgData name="Marc Bloechlinger" userId="8ceb1cfcaa25f8b0" providerId="LiveId" clId="{FF2B9389-0502-7E48-A99E-5695125645D9}" dt="2023-03-23T17:30:31.138" v="991" actId="478"/>
          <ac:spMkLst>
            <pc:docMk/>
            <pc:sldMk cId="3876590519" sldId="2190"/>
            <ac:spMk id="25" creationId="{A0634393-30E2-41E6-84CC-66EBC7DDCB9B}"/>
          </ac:spMkLst>
        </pc:spChg>
        <pc:spChg chg="del">
          <ac:chgData name="Marc Bloechlinger" userId="8ceb1cfcaa25f8b0" providerId="LiveId" clId="{FF2B9389-0502-7E48-A99E-5695125645D9}" dt="2023-03-23T17:30:30.634" v="990" actId="478"/>
          <ac:spMkLst>
            <pc:docMk/>
            <pc:sldMk cId="3876590519" sldId="2190"/>
            <ac:spMk id="26" creationId="{5448718D-8C5C-4D4B-93C9-6F166198A8AB}"/>
          </ac:spMkLst>
        </pc:spChg>
        <pc:spChg chg="del">
          <ac:chgData name="Marc Bloechlinger" userId="8ceb1cfcaa25f8b0" providerId="LiveId" clId="{FF2B9389-0502-7E48-A99E-5695125645D9}" dt="2023-03-23T17:30:28.851" v="988" actId="478"/>
          <ac:spMkLst>
            <pc:docMk/>
            <pc:sldMk cId="3876590519" sldId="2190"/>
            <ac:spMk id="27" creationId="{AE4F73A3-5023-4637-A438-7653B2EC0FBE}"/>
          </ac:spMkLst>
        </pc:spChg>
        <pc:spChg chg="del">
          <ac:chgData name="Marc Bloechlinger" userId="8ceb1cfcaa25f8b0" providerId="LiveId" clId="{FF2B9389-0502-7E48-A99E-5695125645D9}" dt="2023-03-23T17:30:29.704" v="989" actId="478"/>
          <ac:spMkLst>
            <pc:docMk/>
            <pc:sldMk cId="3876590519" sldId="2190"/>
            <ac:spMk id="28" creationId="{32300E5A-16FD-47BE-9866-86020A01F832}"/>
          </ac:spMkLst>
        </pc:spChg>
        <pc:spChg chg="del">
          <ac:chgData name="Marc Bloechlinger" userId="8ceb1cfcaa25f8b0" providerId="LiveId" clId="{FF2B9389-0502-7E48-A99E-5695125645D9}" dt="2023-03-23T17:30:21.575" v="982" actId="478"/>
          <ac:spMkLst>
            <pc:docMk/>
            <pc:sldMk cId="3876590519" sldId="2190"/>
            <ac:spMk id="29" creationId="{BE305C8D-CE03-4D11-AF34-51A5A19C648B}"/>
          </ac:spMkLst>
        </pc:spChg>
        <pc:spChg chg="del">
          <ac:chgData name="Marc Bloechlinger" userId="8ceb1cfcaa25f8b0" providerId="LiveId" clId="{FF2B9389-0502-7E48-A99E-5695125645D9}" dt="2023-03-23T17:30:24.761" v="983" actId="478"/>
          <ac:spMkLst>
            <pc:docMk/>
            <pc:sldMk cId="3876590519" sldId="2190"/>
            <ac:spMk id="30" creationId="{4DB9BADE-B1C1-49B6-9234-500818F2A098}"/>
          </ac:spMkLst>
        </pc:spChg>
        <pc:spChg chg="del">
          <ac:chgData name="Marc Bloechlinger" userId="8ceb1cfcaa25f8b0" providerId="LiveId" clId="{FF2B9389-0502-7E48-A99E-5695125645D9}" dt="2023-03-23T17:30:28.360" v="987" actId="478"/>
          <ac:spMkLst>
            <pc:docMk/>
            <pc:sldMk cId="3876590519" sldId="2190"/>
            <ac:spMk id="31" creationId="{D1134556-0EAB-42A1-9D3A-CC764458D395}"/>
          </ac:spMkLst>
        </pc:spChg>
        <pc:spChg chg="del">
          <ac:chgData name="Marc Bloechlinger" userId="8ceb1cfcaa25f8b0" providerId="LiveId" clId="{FF2B9389-0502-7E48-A99E-5695125645D9}" dt="2023-03-23T17:30:25.189" v="984" actId="478"/>
          <ac:spMkLst>
            <pc:docMk/>
            <pc:sldMk cId="3876590519" sldId="2190"/>
            <ac:spMk id="32" creationId="{9063EB9D-BB7C-406F-8943-D06F6730D110}"/>
          </ac:spMkLst>
        </pc:spChg>
        <pc:spChg chg="del">
          <ac:chgData name="Marc Bloechlinger" userId="8ceb1cfcaa25f8b0" providerId="LiveId" clId="{FF2B9389-0502-7E48-A99E-5695125645D9}" dt="2023-03-23T17:30:25.633" v="985" actId="478"/>
          <ac:spMkLst>
            <pc:docMk/>
            <pc:sldMk cId="3876590519" sldId="2190"/>
            <ac:spMk id="33" creationId="{128DB3D1-2ACE-42BC-84D5-4A62771DA7B2}"/>
          </ac:spMkLst>
        </pc:spChg>
        <pc:spChg chg="del">
          <ac:chgData name="Marc Bloechlinger" userId="8ceb1cfcaa25f8b0" providerId="LiveId" clId="{FF2B9389-0502-7E48-A99E-5695125645D9}" dt="2023-03-23T17:30:27.824" v="986" actId="478"/>
          <ac:spMkLst>
            <pc:docMk/>
            <pc:sldMk cId="3876590519" sldId="2190"/>
            <ac:spMk id="34" creationId="{E7F872EE-8CA6-48D8-BF1B-D4B341F50C36}"/>
          </ac:spMkLst>
        </pc:spChg>
        <pc:spChg chg="del mod">
          <ac:chgData name="Marc Bloechlinger" userId="8ceb1cfcaa25f8b0" providerId="LiveId" clId="{FF2B9389-0502-7E48-A99E-5695125645D9}" dt="2023-03-23T17:53:00.424" v="1785" actId="478"/>
          <ac:spMkLst>
            <pc:docMk/>
            <pc:sldMk cId="3876590519" sldId="2190"/>
            <ac:spMk id="47" creationId="{E5C184B7-B288-42D1-9964-13E4D4831F58}"/>
          </ac:spMkLst>
        </pc:spChg>
        <pc:spChg chg="mod">
          <ac:chgData name="Marc Bloechlinger" userId="8ceb1cfcaa25f8b0" providerId="LiveId" clId="{FF2B9389-0502-7E48-A99E-5695125645D9}" dt="2023-03-23T17:56:38.589" v="1959" actId="1076"/>
          <ac:spMkLst>
            <pc:docMk/>
            <pc:sldMk cId="3876590519" sldId="2190"/>
            <ac:spMk id="57" creationId="{DC816AB6-1F00-4B00-A750-8DB85B0476F8}"/>
          </ac:spMkLst>
        </pc:spChg>
        <pc:spChg chg="mod">
          <ac:chgData name="Marc Bloechlinger" userId="8ceb1cfcaa25f8b0" providerId="LiveId" clId="{FF2B9389-0502-7E48-A99E-5695125645D9}" dt="2023-03-23T17:58:22.301" v="1963" actId="33524"/>
          <ac:spMkLst>
            <pc:docMk/>
            <pc:sldMk cId="3876590519" sldId="2190"/>
            <ac:spMk id="58" creationId="{2C20E560-8952-4DEC-B384-526326994114}"/>
          </ac:spMkLst>
        </pc:spChg>
        <pc:spChg chg="mod">
          <ac:chgData name="Marc Bloechlinger" userId="8ceb1cfcaa25f8b0" providerId="LiveId" clId="{FF2B9389-0502-7E48-A99E-5695125645D9}" dt="2023-03-23T17:58:40.586" v="1968" actId="403"/>
          <ac:spMkLst>
            <pc:docMk/>
            <pc:sldMk cId="3876590519" sldId="2190"/>
            <ac:spMk id="59" creationId="{F30D6AC4-919E-4E28-94AD-6C937BFC2AA4}"/>
          </ac:spMkLst>
        </pc:spChg>
        <pc:spChg chg="mod">
          <ac:chgData name="Marc Bloechlinger" userId="8ceb1cfcaa25f8b0" providerId="LiveId" clId="{FF2B9389-0502-7E48-A99E-5695125645D9}" dt="2023-03-23T17:58:42.406" v="1969" actId="12"/>
          <ac:spMkLst>
            <pc:docMk/>
            <pc:sldMk cId="3876590519" sldId="2190"/>
            <ac:spMk id="60" creationId="{A0C502C9-53B1-4ED8-9013-093DDDFC1E46}"/>
          </ac:spMkLst>
        </pc:spChg>
        <pc:spChg chg="mod">
          <ac:chgData name="Marc Bloechlinger" userId="8ceb1cfcaa25f8b0" providerId="LiveId" clId="{FF2B9389-0502-7E48-A99E-5695125645D9}" dt="2023-03-23T19:49:07.642" v="2074" actId="20577"/>
          <ac:spMkLst>
            <pc:docMk/>
            <pc:sldMk cId="3876590519" sldId="2190"/>
            <ac:spMk id="61" creationId="{9CE0AF25-2C6D-47AF-9A72-D3E1E69153E7}"/>
          </ac:spMkLst>
        </pc:spChg>
        <pc:spChg chg="mod">
          <ac:chgData name="Marc Bloechlinger" userId="8ceb1cfcaa25f8b0" providerId="LiveId" clId="{FF2B9389-0502-7E48-A99E-5695125645D9}" dt="2023-03-23T19:49:13.816" v="2082" actId="14100"/>
          <ac:spMkLst>
            <pc:docMk/>
            <pc:sldMk cId="3876590519" sldId="2190"/>
            <ac:spMk id="62" creationId="{C739BCFB-BC31-410D-BF91-C0037892FE47}"/>
          </ac:spMkLst>
        </pc:spChg>
        <pc:spChg chg="mod">
          <ac:chgData name="Marc Bloechlinger" userId="8ceb1cfcaa25f8b0" providerId="LiveId" clId="{FF2B9389-0502-7E48-A99E-5695125645D9}" dt="2023-03-23T17:56:10.453" v="1950" actId="14100"/>
          <ac:spMkLst>
            <pc:docMk/>
            <pc:sldMk cId="3876590519" sldId="2190"/>
            <ac:spMk id="63" creationId="{60F2FE5B-ED36-410E-AF09-3329AA4C4972}"/>
          </ac:spMkLst>
        </pc:spChg>
        <pc:spChg chg="mod">
          <ac:chgData name="Marc Bloechlinger" userId="8ceb1cfcaa25f8b0" providerId="LiveId" clId="{FF2B9389-0502-7E48-A99E-5695125645D9}" dt="2023-03-23T17:48:49.222" v="1511" actId="255"/>
          <ac:spMkLst>
            <pc:docMk/>
            <pc:sldMk cId="3876590519" sldId="2190"/>
            <ac:spMk id="64" creationId="{B0E1F1D8-2216-46C1-9A20-8382B9B61E56}"/>
          </ac:spMkLst>
        </pc:spChg>
        <pc:spChg chg="del mod">
          <ac:chgData name="Marc Bloechlinger" userId="8ceb1cfcaa25f8b0" providerId="LiveId" clId="{FF2B9389-0502-7E48-A99E-5695125645D9}" dt="2023-03-23T19:52:58.975" v="2105" actId="478"/>
          <ac:spMkLst>
            <pc:docMk/>
            <pc:sldMk cId="3876590519" sldId="2190"/>
            <ac:spMk id="65" creationId="{B6865A74-C480-48B4-B443-275BE9A60ED6}"/>
          </ac:spMkLst>
        </pc:spChg>
        <pc:spChg chg="del">
          <ac:chgData name="Marc Bloechlinger" userId="8ceb1cfcaa25f8b0" providerId="LiveId" clId="{FF2B9389-0502-7E48-A99E-5695125645D9}" dt="2023-03-23T17:30:41.790" v="996" actId="478"/>
          <ac:spMkLst>
            <pc:docMk/>
            <pc:sldMk cId="3876590519" sldId="2190"/>
            <ac:spMk id="66" creationId="{40186E88-A3BF-4CF7-9848-5D28245292CA}"/>
          </ac:spMkLst>
        </pc:spChg>
        <pc:grpChg chg="add mod">
          <ac:chgData name="Marc Bloechlinger" userId="8ceb1cfcaa25f8b0" providerId="LiveId" clId="{FF2B9389-0502-7E48-A99E-5695125645D9}" dt="2023-03-23T17:48:57.943" v="1512" actId="1076"/>
          <ac:grpSpMkLst>
            <pc:docMk/>
            <pc:sldMk cId="3876590519" sldId="2190"/>
            <ac:grpSpMk id="2" creationId="{5FCAB87E-5C0E-896C-42F8-93F397840970}"/>
          </ac:grpSpMkLst>
        </pc:grpChg>
        <pc:grpChg chg="add">
          <ac:chgData name="Marc Bloechlinger" userId="8ceb1cfcaa25f8b0" providerId="LiveId" clId="{FF2B9389-0502-7E48-A99E-5695125645D9}" dt="2023-03-23T17:56:40.713" v="1960" actId="164"/>
          <ac:grpSpMkLst>
            <pc:docMk/>
            <pc:sldMk cId="3876590519" sldId="2190"/>
            <ac:grpSpMk id="4" creationId="{EBDE1AE7-645B-B85D-C03B-83838523D4C2}"/>
          </ac:grpSpMkLst>
        </pc:grpChg>
        <pc:grpChg chg="add mod">
          <ac:chgData name="Marc Bloechlinger" userId="8ceb1cfcaa25f8b0" providerId="LiveId" clId="{FF2B9389-0502-7E48-A99E-5695125645D9}" dt="2023-03-23T17:58:40.586" v="1968" actId="403"/>
          <ac:grpSpMkLst>
            <pc:docMk/>
            <pc:sldMk cId="3876590519" sldId="2190"/>
            <ac:grpSpMk id="5" creationId="{E3875BAE-C446-1E01-CEC8-EC357306AE2B}"/>
          </ac:grpSpMkLst>
        </pc:grpChg>
        <pc:grpChg chg="add del mod">
          <ac:chgData name="Marc Bloechlinger" userId="8ceb1cfcaa25f8b0" providerId="LiveId" clId="{FF2B9389-0502-7E48-A99E-5695125645D9}" dt="2023-03-23T19:53:15.058" v="2113" actId="1076"/>
          <ac:grpSpMkLst>
            <pc:docMk/>
            <pc:sldMk cId="3876590519" sldId="2190"/>
            <ac:grpSpMk id="6" creationId="{00245E5A-6DAB-2286-12A7-2C28DC41AEBD}"/>
          </ac:grpSpMkLst>
        </pc:grpChg>
        <pc:grpChg chg="del mod">
          <ac:chgData name="Marc Bloechlinger" userId="8ceb1cfcaa25f8b0" providerId="LiveId" clId="{FF2B9389-0502-7E48-A99E-5695125645D9}" dt="2023-03-23T19:55:41.086" v="2121" actId="478"/>
          <ac:grpSpMkLst>
            <pc:docMk/>
            <pc:sldMk cId="3876590519" sldId="2190"/>
            <ac:grpSpMk id="12" creationId="{1D0E0F0C-8B0C-48FC-BFA6-E2F6872D13C1}"/>
          </ac:grpSpMkLst>
        </pc:grpChg>
      </pc:sldChg>
      <pc:sldChg chg="delSp modSp add del mod setBg delAnim">
        <pc:chgData name="Marc Bloechlinger" userId="8ceb1cfcaa25f8b0" providerId="LiveId" clId="{FF2B9389-0502-7E48-A99E-5695125645D9}" dt="2023-03-23T17:38:37.541" v="1117" actId="2696"/>
        <pc:sldMkLst>
          <pc:docMk/>
          <pc:sldMk cId="2053585020" sldId="2227"/>
        </pc:sldMkLst>
        <pc:spChg chg="del mod">
          <ac:chgData name="Marc Bloechlinger" userId="8ceb1cfcaa25f8b0" providerId="LiveId" clId="{FF2B9389-0502-7E48-A99E-5695125645D9}" dt="2023-03-23T17:34:44.158" v="1012" actId="478"/>
          <ac:spMkLst>
            <pc:docMk/>
            <pc:sldMk cId="2053585020" sldId="2227"/>
            <ac:spMk id="5" creationId="{0621B411-57BE-4BBE-93D7-61D58B718104}"/>
          </ac:spMkLst>
        </pc:spChg>
        <pc:spChg chg="del">
          <ac:chgData name="Marc Bloechlinger" userId="8ceb1cfcaa25f8b0" providerId="LiveId" clId="{FF2B9389-0502-7E48-A99E-5695125645D9}" dt="2023-03-23T17:34:43.770" v="1010" actId="478"/>
          <ac:spMkLst>
            <pc:docMk/>
            <pc:sldMk cId="2053585020" sldId="2227"/>
            <ac:spMk id="6" creationId="{328C531A-047C-4186-A65C-79A16640EF6C}"/>
          </ac:spMkLst>
        </pc:spChg>
        <pc:spChg chg="del">
          <ac:chgData name="Marc Bloechlinger" userId="8ceb1cfcaa25f8b0" providerId="LiveId" clId="{FF2B9389-0502-7E48-A99E-5695125645D9}" dt="2023-03-23T17:34:43.411" v="1009" actId="478"/>
          <ac:spMkLst>
            <pc:docMk/>
            <pc:sldMk cId="2053585020" sldId="2227"/>
            <ac:spMk id="7" creationId="{27ED4C69-E66C-46A3-86E3-4CB2399ED626}"/>
          </ac:spMkLst>
        </pc:spChg>
        <pc:spChg chg="del">
          <ac:chgData name="Marc Bloechlinger" userId="8ceb1cfcaa25f8b0" providerId="LiveId" clId="{FF2B9389-0502-7E48-A99E-5695125645D9}" dt="2023-03-23T17:34:43.052" v="1008" actId="478"/>
          <ac:spMkLst>
            <pc:docMk/>
            <pc:sldMk cId="2053585020" sldId="2227"/>
            <ac:spMk id="8" creationId="{76CDB58C-E291-4906-9828-8A9FA4740855}"/>
          </ac:spMkLst>
        </pc:spChg>
        <pc:spChg chg="del">
          <ac:chgData name="Marc Bloechlinger" userId="8ceb1cfcaa25f8b0" providerId="LiveId" clId="{FF2B9389-0502-7E48-A99E-5695125645D9}" dt="2023-03-23T17:34:42.637" v="1007" actId="478"/>
          <ac:spMkLst>
            <pc:docMk/>
            <pc:sldMk cId="2053585020" sldId="2227"/>
            <ac:spMk id="9" creationId="{80B240B5-0906-4BC3-8CDD-24147300A538}"/>
          </ac:spMkLst>
        </pc:spChg>
        <pc:spChg chg="del">
          <ac:chgData name="Marc Bloechlinger" userId="8ceb1cfcaa25f8b0" providerId="LiveId" clId="{FF2B9389-0502-7E48-A99E-5695125645D9}" dt="2023-03-23T17:34:44.985" v="1014" actId="478"/>
          <ac:spMkLst>
            <pc:docMk/>
            <pc:sldMk cId="2053585020" sldId="2227"/>
            <ac:spMk id="10" creationId="{D92C5A04-5378-428A-B8A7-CDED37550ECA}"/>
          </ac:spMkLst>
        </pc:spChg>
        <pc:spChg chg="del">
          <ac:chgData name="Marc Bloechlinger" userId="8ceb1cfcaa25f8b0" providerId="LiveId" clId="{FF2B9389-0502-7E48-A99E-5695125645D9}" dt="2023-03-23T17:34:44.562" v="1013" actId="478"/>
          <ac:spMkLst>
            <pc:docMk/>
            <pc:sldMk cId="2053585020" sldId="2227"/>
            <ac:spMk id="11" creationId="{DD596D50-0128-4FE9-BFA9-7DEED2FFD81E}"/>
          </ac:spMkLst>
        </pc:spChg>
        <pc:spChg chg="del mod">
          <ac:chgData name="Marc Bloechlinger" userId="8ceb1cfcaa25f8b0" providerId="LiveId" clId="{FF2B9389-0502-7E48-A99E-5695125645D9}" dt="2023-03-23T17:34:45.408" v="1016" actId="478"/>
          <ac:spMkLst>
            <pc:docMk/>
            <pc:sldMk cId="2053585020" sldId="2227"/>
            <ac:spMk id="12" creationId="{FE35FB5B-94AA-4F52-B4F6-0C0B8D21B7C3}"/>
          </ac:spMkLst>
        </pc:spChg>
        <pc:spChg chg="del mod">
          <ac:chgData name="Marc Bloechlinger" userId="8ceb1cfcaa25f8b0" providerId="LiveId" clId="{FF2B9389-0502-7E48-A99E-5695125645D9}" dt="2023-03-23T17:34:45.989" v="1018" actId="478"/>
          <ac:spMkLst>
            <pc:docMk/>
            <pc:sldMk cId="2053585020" sldId="2227"/>
            <ac:spMk id="13" creationId="{88B6EC08-5969-4686-918F-5F5E1C8636DC}"/>
          </ac:spMkLst>
        </pc:spChg>
        <pc:spChg chg="del">
          <ac:chgData name="Marc Bloechlinger" userId="8ceb1cfcaa25f8b0" providerId="LiveId" clId="{FF2B9389-0502-7E48-A99E-5695125645D9}" dt="2023-03-23T17:34:52.081" v="1022" actId="478"/>
          <ac:spMkLst>
            <pc:docMk/>
            <pc:sldMk cId="2053585020" sldId="2227"/>
            <ac:spMk id="14" creationId="{8392BC5B-86E1-480F-B71E-60DF4B625945}"/>
          </ac:spMkLst>
        </pc:spChg>
        <pc:spChg chg="del">
          <ac:chgData name="Marc Bloechlinger" userId="8ceb1cfcaa25f8b0" providerId="LiveId" clId="{FF2B9389-0502-7E48-A99E-5695125645D9}" dt="2023-03-23T17:34:51.528" v="1021" actId="478"/>
          <ac:spMkLst>
            <pc:docMk/>
            <pc:sldMk cId="2053585020" sldId="2227"/>
            <ac:spMk id="15" creationId="{AA77E7AA-1594-4511-9327-C688CB127567}"/>
          </ac:spMkLst>
        </pc:spChg>
        <pc:spChg chg="del">
          <ac:chgData name="Marc Bloechlinger" userId="8ceb1cfcaa25f8b0" providerId="LiveId" clId="{FF2B9389-0502-7E48-A99E-5695125645D9}" dt="2023-03-23T17:34:50.650" v="1019" actId="478"/>
          <ac:spMkLst>
            <pc:docMk/>
            <pc:sldMk cId="2053585020" sldId="2227"/>
            <ac:spMk id="16" creationId="{76F527A0-9318-417D-88D6-B3E6C7F1DCDB}"/>
          </ac:spMkLst>
        </pc:spChg>
        <pc:spChg chg="del">
          <ac:chgData name="Marc Bloechlinger" userId="8ceb1cfcaa25f8b0" providerId="LiveId" clId="{FF2B9389-0502-7E48-A99E-5695125645D9}" dt="2023-03-23T17:34:51.127" v="1020" actId="478"/>
          <ac:spMkLst>
            <pc:docMk/>
            <pc:sldMk cId="2053585020" sldId="2227"/>
            <ac:spMk id="17" creationId="{671C784C-4E42-4983-B789-4E38EF863884}"/>
          </ac:spMkLst>
        </pc:spChg>
        <pc:spChg chg="del">
          <ac:chgData name="Marc Bloechlinger" userId="8ceb1cfcaa25f8b0" providerId="LiveId" clId="{FF2B9389-0502-7E48-A99E-5695125645D9}" dt="2023-03-23T17:34:53.184" v="1023" actId="478"/>
          <ac:spMkLst>
            <pc:docMk/>
            <pc:sldMk cId="2053585020" sldId="2227"/>
            <ac:spMk id="24" creationId="{E9F34284-4744-4360-A9D1-9A688BDE6381}"/>
          </ac:spMkLst>
        </pc:spChg>
        <pc:spChg chg="mod">
          <ac:chgData name="Marc Bloechlinger" userId="8ceb1cfcaa25f8b0" providerId="LiveId" clId="{FF2B9389-0502-7E48-A99E-5695125645D9}" dt="2023-03-23T17:35:35.586" v="1031" actId="207"/>
          <ac:spMkLst>
            <pc:docMk/>
            <pc:sldMk cId="2053585020" sldId="2227"/>
            <ac:spMk id="25" creationId="{0D074EDD-091E-477D-A225-2D3EC7865B66}"/>
          </ac:spMkLst>
        </pc:spChg>
        <pc:spChg chg="mod">
          <ac:chgData name="Marc Bloechlinger" userId="8ceb1cfcaa25f8b0" providerId="LiveId" clId="{FF2B9389-0502-7E48-A99E-5695125645D9}" dt="2023-03-23T17:35:27.854" v="1030" actId="207"/>
          <ac:spMkLst>
            <pc:docMk/>
            <pc:sldMk cId="2053585020" sldId="2227"/>
            <ac:spMk id="26" creationId="{0644EAA9-7733-4500-B697-04998EC1B8EA}"/>
          </ac:spMkLst>
        </pc:spChg>
        <pc:spChg chg="mod">
          <ac:chgData name="Marc Bloechlinger" userId="8ceb1cfcaa25f8b0" providerId="LiveId" clId="{FF2B9389-0502-7E48-A99E-5695125645D9}" dt="2023-03-23T17:35:27.854" v="1030" actId="207"/>
          <ac:spMkLst>
            <pc:docMk/>
            <pc:sldMk cId="2053585020" sldId="2227"/>
            <ac:spMk id="27" creationId="{579E60C4-8434-4D3D-93C7-C9B09E28739B}"/>
          </ac:spMkLst>
        </pc:spChg>
        <pc:spChg chg="mod">
          <ac:chgData name="Marc Bloechlinger" userId="8ceb1cfcaa25f8b0" providerId="LiveId" clId="{FF2B9389-0502-7E48-A99E-5695125645D9}" dt="2023-03-23T17:35:27.854" v="1030" actId="207"/>
          <ac:spMkLst>
            <pc:docMk/>
            <pc:sldMk cId="2053585020" sldId="2227"/>
            <ac:spMk id="29" creationId="{0B8C91B1-C517-4B6F-B708-9BC1C59A8CD1}"/>
          </ac:spMkLst>
        </pc:spChg>
        <pc:spChg chg="mod">
          <ac:chgData name="Marc Bloechlinger" userId="8ceb1cfcaa25f8b0" providerId="LiveId" clId="{FF2B9389-0502-7E48-A99E-5695125645D9}" dt="2023-03-23T17:35:27.854" v="1030" actId="207"/>
          <ac:spMkLst>
            <pc:docMk/>
            <pc:sldMk cId="2053585020" sldId="2227"/>
            <ac:spMk id="31" creationId="{AB0DCFF1-241C-4D5B-9E03-F48528DDCBCC}"/>
          </ac:spMkLst>
        </pc:spChg>
        <pc:spChg chg="mod">
          <ac:chgData name="Marc Bloechlinger" userId="8ceb1cfcaa25f8b0" providerId="LiveId" clId="{FF2B9389-0502-7E48-A99E-5695125645D9}" dt="2023-03-23T17:35:27.854" v="1030" actId="207"/>
          <ac:spMkLst>
            <pc:docMk/>
            <pc:sldMk cId="2053585020" sldId="2227"/>
            <ac:spMk id="32" creationId="{A1740D7E-C1F6-4595-9B51-5E6D05BF2585}"/>
          </ac:spMkLst>
        </pc:spChg>
        <pc:spChg chg="mod">
          <ac:chgData name="Marc Bloechlinger" userId="8ceb1cfcaa25f8b0" providerId="LiveId" clId="{FF2B9389-0502-7E48-A99E-5695125645D9}" dt="2023-03-23T17:35:27.854" v="1030" actId="207"/>
          <ac:spMkLst>
            <pc:docMk/>
            <pc:sldMk cId="2053585020" sldId="2227"/>
            <ac:spMk id="33" creationId="{73128AC4-B92F-45F3-875F-18C0A721F859}"/>
          </ac:spMkLst>
        </pc:spChg>
        <pc:spChg chg="mod">
          <ac:chgData name="Marc Bloechlinger" userId="8ceb1cfcaa25f8b0" providerId="LiveId" clId="{FF2B9389-0502-7E48-A99E-5695125645D9}" dt="2023-03-23T17:35:27.854" v="1030" actId="207"/>
          <ac:spMkLst>
            <pc:docMk/>
            <pc:sldMk cId="2053585020" sldId="2227"/>
            <ac:spMk id="35" creationId="{0B32F9DA-91FA-4449-91C3-52438A455BF6}"/>
          </ac:spMkLst>
        </pc:spChg>
        <pc:spChg chg="mod">
          <ac:chgData name="Marc Bloechlinger" userId="8ceb1cfcaa25f8b0" providerId="LiveId" clId="{FF2B9389-0502-7E48-A99E-5695125645D9}" dt="2023-03-23T17:35:27.854" v="1030" actId="207"/>
          <ac:spMkLst>
            <pc:docMk/>
            <pc:sldMk cId="2053585020" sldId="2227"/>
            <ac:spMk id="36" creationId="{F1BC6F93-768F-4DE0-B6EF-41C3E168896B}"/>
          </ac:spMkLst>
        </pc:spChg>
        <pc:spChg chg="mod">
          <ac:chgData name="Marc Bloechlinger" userId="8ceb1cfcaa25f8b0" providerId="LiveId" clId="{FF2B9389-0502-7E48-A99E-5695125645D9}" dt="2023-03-23T17:35:27.854" v="1030" actId="207"/>
          <ac:spMkLst>
            <pc:docMk/>
            <pc:sldMk cId="2053585020" sldId="2227"/>
            <ac:spMk id="38" creationId="{29FA4A85-5B30-4831-A5FE-C570A675173A}"/>
          </ac:spMkLst>
        </pc:spChg>
        <pc:spChg chg="mod">
          <ac:chgData name="Marc Bloechlinger" userId="8ceb1cfcaa25f8b0" providerId="LiveId" clId="{FF2B9389-0502-7E48-A99E-5695125645D9}" dt="2023-03-23T17:35:27.854" v="1030" actId="207"/>
          <ac:spMkLst>
            <pc:docMk/>
            <pc:sldMk cId="2053585020" sldId="2227"/>
            <ac:spMk id="39" creationId="{EB670A0F-6DA4-498D-9D10-00A6FBAAE2D2}"/>
          </ac:spMkLst>
        </pc:spChg>
        <pc:spChg chg="mod">
          <ac:chgData name="Marc Bloechlinger" userId="8ceb1cfcaa25f8b0" providerId="LiveId" clId="{FF2B9389-0502-7E48-A99E-5695125645D9}" dt="2023-03-23T17:35:27.854" v="1030" actId="207"/>
          <ac:spMkLst>
            <pc:docMk/>
            <pc:sldMk cId="2053585020" sldId="2227"/>
            <ac:spMk id="40" creationId="{E1CE1999-92A7-4446-AB83-FB666FD50E44}"/>
          </ac:spMkLst>
        </pc:spChg>
        <pc:spChg chg="mod">
          <ac:chgData name="Marc Bloechlinger" userId="8ceb1cfcaa25f8b0" providerId="LiveId" clId="{FF2B9389-0502-7E48-A99E-5695125645D9}" dt="2023-03-23T17:35:27.854" v="1030" actId="207"/>
          <ac:spMkLst>
            <pc:docMk/>
            <pc:sldMk cId="2053585020" sldId="2227"/>
            <ac:spMk id="41" creationId="{5218C091-930C-4707-A1C1-56F175600C73}"/>
          </ac:spMkLst>
        </pc:spChg>
        <pc:spChg chg="mod">
          <ac:chgData name="Marc Bloechlinger" userId="8ceb1cfcaa25f8b0" providerId="LiveId" clId="{FF2B9389-0502-7E48-A99E-5695125645D9}" dt="2023-03-23T17:35:27.854" v="1030" actId="207"/>
          <ac:spMkLst>
            <pc:docMk/>
            <pc:sldMk cId="2053585020" sldId="2227"/>
            <ac:spMk id="42" creationId="{5DB62C23-18B5-4F1D-A660-89E46E141FB2}"/>
          </ac:spMkLst>
        </pc:spChg>
        <pc:spChg chg="mod">
          <ac:chgData name="Marc Bloechlinger" userId="8ceb1cfcaa25f8b0" providerId="LiveId" clId="{FF2B9389-0502-7E48-A99E-5695125645D9}" dt="2023-03-23T17:35:27.854" v="1030" actId="207"/>
          <ac:spMkLst>
            <pc:docMk/>
            <pc:sldMk cId="2053585020" sldId="2227"/>
            <ac:spMk id="43" creationId="{049DA43B-8020-4B80-9551-48C70B28690E}"/>
          </ac:spMkLst>
        </pc:spChg>
        <pc:spChg chg="mod">
          <ac:chgData name="Marc Bloechlinger" userId="8ceb1cfcaa25f8b0" providerId="LiveId" clId="{FF2B9389-0502-7E48-A99E-5695125645D9}" dt="2023-03-23T17:35:27.854" v="1030" actId="207"/>
          <ac:spMkLst>
            <pc:docMk/>
            <pc:sldMk cId="2053585020" sldId="2227"/>
            <ac:spMk id="44" creationId="{E27D1E7E-8C5F-462B-9689-69E07CC5C3E2}"/>
          </ac:spMkLst>
        </pc:spChg>
        <pc:spChg chg="mod">
          <ac:chgData name="Marc Bloechlinger" userId="8ceb1cfcaa25f8b0" providerId="LiveId" clId="{FF2B9389-0502-7E48-A99E-5695125645D9}" dt="2023-03-23T17:35:27.854" v="1030" actId="207"/>
          <ac:spMkLst>
            <pc:docMk/>
            <pc:sldMk cId="2053585020" sldId="2227"/>
            <ac:spMk id="45" creationId="{593CD051-762C-4846-BAA9-8B9F3E0E54D3}"/>
          </ac:spMkLst>
        </pc:spChg>
        <pc:spChg chg="mod">
          <ac:chgData name="Marc Bloechlinger" userId="8ceb1cfcaa25f8b0" providerId="LiveId" clId="{FF2B9389-0502-7E48-A99E-5695125645D9}" dt="2023-03-23T17:35:27.854" v="1030" actId="207"/>
          <ac:spMkLst>
            <pc:docMk/>
            <pc:sldMk cId="2053585020" sldId="2227"/>
            <ac:spMk id="46" creationId="{5AAF18D1-F4FC-4CFF-BCB0-F997E1155E6D}"/>
          </ac:spMkLst>
        </pc:spChg>
      </pc:sldChg>
      <pc:sldChg chg="add setBg">
        <pc:chgData name="Marc Bloechlinger" userId="8ceb1cfcaa25f8b0" providerId="LiveId" clId="{FF2B9389-0502-7E48-A99E-5695125645D9}" dt="2023-03-23T17:38:39.744" v="1118"/>
        <pc:sldMkLst>
          <pc:docMk/>
          <pc:sldMk cId="2713244198" sldId="2227"/>
        </pc:sldMkLst>
      </pc:sldChg>
      <pc:sldChg chg="add setBg">
        <pc:chgData name="Marc Bloechlinger" userId="8ceb1cfcaa25f8b0" providerId="LiveId" clId="{FF2B9389-0502-7E48-A99E-5695125645D9}" dt="2023-03-23T17:38:39.744" v="1118"/>
        <pc:sldMkLst>
          <pc:docMk/>
          <pc:sldMk cId="4025499397" sldId="2235"/>
        </pc:sldMkLst>
      </pc:sldChg>
      <pc:sldChg chg="delSp modSp add del mod setBg delAnim">
        <pc:chgData name="Marc Bloechlinger" userId="8ceb1cfcaa25f8b0" providerId="LiveId" clId="{FF2B9389-0502-7E48-A99E-5695125645D9}" dt="2023-03-23T17:38:37.541" v="1117" actId="2696"/>
        <pc:sldMkLst>
          <pc:docMk/>
          <pc:sldMk cId="4079241962" sldId="2235"/>
        </pc:sldMkLst>
        <pc:spChg chg="del">
          <ac:chgData name="Marc Bloechlinger" userId="8ceb1cfcaa25f8b0" providerId="LiveId" clId="{FF2B9389-0502-7E48-A99E-5695125645D9}" dt="2023-03-23T17:35:50.995" v="1033" actId="478"/>
          <ac:spMkLst>
            <pc:docMk/>
            <pc:sldMk cId="4079241962" sldId="2235"/>
            <ac:spMk id="16" creationId="{71CAAB8A-B0FF-409E-9D8B-C50E9E27506B}"/>
          </ac:spMkLst>
        </pc:spChg>
        <pc:spChg chg="mod">
          <ac:chgData name="Marc Bloechlinger" userId="8ceb1cfcaa25f8b0" providerId="LiveId" clId="{FF2B9389-0502-7E48-A99E-5695125645D9}" dt="2023-03-23T17:36:05.274" v="1037" actId="207"/>
          <ac:spMkLst>
            <pc:docMk/>
            <pc:sldMk cId="4079241962" sldId="2235"/>
            <ac:spMk id="49" creationId="{7E6B8062-57D0-48A2-8BF5-5E70759EAEBB}"/>
          </ac:spMkLst>
        </pc:spChg>
        <pc:spChg chg="mod">
          <ac:chgData name="Marc Bloechlinger" userId="8ceb1cfcaa25f8b0" providerId="LiveId" clId="{FF2B9389-0502-7E48-A99E-5695125645D9}" dt="2023-03-23T17:36:05.274" v="1037" actId="207"/>
          <ac:spMkLst>
            <pc:docMk/>
            <pc:sldMk cId="4079241962" sldId="2235"/>
            <ac:spMk id="50" creationId="{BBB79D26-5FA4-44D5-9B1A-7CBADFC66F30}"/>
          </ac:spMkLst>
        </pc:spChg>
        <pc:spChg chg="mod">
          <ac:chgData name="Marc Bloechlinger" userId="8ceb1cfcaa25f8b0" providerId="LiveId" clId="{FF2B9389-0502-7E48-A99E-5695125645D9}" dt="2023-03-23T17:35:58.957" v="1036" actId="207"/>
          <ac:spMkLst>
            <pc:docMk/>
            <pc:sldMk cId="4079241962" sldId="2235"/>
            <ac:spMk id="51" creationId="{C7C448C1-6044-45A4-AA16-9F8EE483E93D}"/>
          </ac:spMkLst>
        </pc:spChg>
        <pc:spChg chg="del">
          <ac:chgData name="Marc Bloechlinger" userId="8ceb1cfcaa25f8b0" providerId="LiveId" clId="{FF2B9389-0502-7E48-A99E-5695125645D9}" dt="2023-03-23T17:35:51.907" v="1034" actId="478"/>
          <ac:spMkLst>
            <pc:docMk/>
            <pc:sldMk cId="4079241962" sldId="2235"/>
            <ac:spMk id="52" creationId="{13E2D1B3-EF37-48A0-8D20-0C6359C9CF40}"/>
          </ac:spMkLst>
        </pc:spChg>
        <pc:grpChg chg="del">
          <ac:chgData name="Marc Bloechlinger" userId="8ceb1cfcaa25f8b0" providerId="LiveId" clId="{FF2B9389-0502-7E48-A99E-5695125645D9}" dt="2023-03-23T17:35:46.587" v="1032" actId="478"/>
          <ac:grpSpMkLst>
            <pc:docMk/>
            <pc:sldMk cId="4079241962" sldId="2235"/>
            <ac:grpSpMk id="2" creationId="{C8F6CD82-0803-40A7-ABE5-D0AA328ADD47}"/>
          </ac:grpSpMkLst>
        </pc:grpChg>
        <pc:grpChg chg="del mod">
          <ac:chgData name="Marc Bloechlinger" userId="8ceb1cfcaa25f8b0" providerId="LiveId" clId="{FF2B9389-0502-7E48-A99E-5695125645D9}" dt="2023-03-23T17:36:08.250" v="1038" actId="478"/>
          <ac:grpSpMkLst>
            <pc:docMk/>
            <pc:sldMk cId="4079241962" sldId="2235"/>
            <ac:grpSpMk id="13" creationId="{4E40C561-110E-49D1-A76F-4E4CE63F92AF}"/>
          </ac:grpSpMkLst>
        </pc:grpChg>
        <pc:grpChg chg="mod">
          <ac:chgData name="Marc Bloechlinger" userId="8ceb1cfcaa25f8b0" providerId="LiveId" clId="{FF2B9389-0502-7E48-A99E-5695125645D9}" dt="2023-03-23T17:35:58.957" v="1036" actId="207"/>
          <ac:grpSpMkLst>
            <pc:docMk/>
            <pc:sldMk cId="4079241962" sldId="2235"/>
            <ac:grpSpMk id="19" creationId="{F65AADB7-F697-4176-A8CB-6A9E639326AB}"/>
          </ac:grpSpMkLst>
        </pc:grpChg>
        <pc:grpChg chg="mod">
          <ac:chgData name="Marc Bloechlinger" userId="8ceb1cfcaa25f8b0" providerId="LiveId" clId="{FF2B9389-0502-7E48-A99E-5695125645D9}" dt="2023-03-23T17:35:58.957" v="1036" actId="207"/>
          <ac:grpSpMkLst>
            <pc:docMk/>
            <pc:sldMk cId="4079241962" sldId="2235"/>
            <ac:grpSpMk id="31" creationId="{997CA256-A7DF-4A46-8AE1-0178007BF888}"/>
          </ac:grpSpMkLst>
        </pc:grpChg>
        <pc:grpChg chg="mod">
          <ac:chgData name="Marc Bloechlinger" userId="8ceb1cfcaa25f8b0" providerId="LiveId" clId="{FF2B9389-0502-7E48-A99E-5695125645D9}" dt="2023-03-23T17:35:58.957" v="1036" actId="207"/>
          <ac:grpSpMkLst>
            <pc:docMk/>
            <pc:sldMk cId="4079241962" sldId="2235"/>
            <ac:grpSpMk id="37" creationId="{805DF7B1-11CA-4AE6-9F38-7857F116B785}"/>
          </ac:grpSpMkLst>
        </pc:grpChg>
        <pc:grpChg chg="mod">
          <ac:chgData name="Marc Bloechlinger" userId="8ceb1cfcaa25f8b0" providerId="LiveId" clId="{FF2B9389-0502-7E48-A99E-5695125645D9}" dt="2023-03-23T17:35:58.957" v="1036" actId="207"/>
          <ac:grpSpMkLst>
            <pc:docMk/>
            <pc:sldMk cId="4079241962" sldId="2235"/>
            <ac:grpSpMk id="43" creationId="{F379BEDC-73E2-4D32-99A0-10070F826915}"/>
          </ac:grpSpMkLst>
        </pc:grpChg>
      </pc:sldChg>
      <pc:sldChg chg="del setBg">
        <pc:chgData name="Marc Bloechlinger" userId="8ceb1cfcaa25f8b0" providerId="LiveId" clId="{FF2B9389-0502-7E48-A99E-5695125645D9}" dt="2023-03-24T00:01:06.367" v="2421" actId="2696"/>
        <pc:sldMkLst>
          <pc:docMk/>
          <pc:sldMk cId="3380880117" sldId="2387"/>
        </pc:sldMkLst>
      </pc:sldChg>
      <pc:sldChg chg="del">
        <pc:chgData name="Marc Bloechlinger" userId="8ceb1cfcaa25f8b0" providerId="LiveId" clId="{FF2B9389-0502-7E48-A99E-5695125645D9}" dt="2023-03-23T16:51:47.527" v="165" actId="2696"/>
        <pc:sldMkLst>
          <pc:docMk/>
          <pc:sldMk cId="2924645" sldId="2388"/>
        </pc:sldMkLst>
      </pc:sldChg>
      <pc:sldChg chg="modSp del mod">
        <pc:chgData name="Marc Bloechlinger" userId="8ceb1cfcaa25f8b0" providerId="LiveId" clId="{FF2B9389-0502-7E48-A99E-5695125645D9}" dt="2023-03-24T00:01:12.275" v="2422" actId="2696"/>
        <pc:sldMkLst>
          <pc:docMk/>
          <pc:sldMk cId="3086220756" sldId="2389"/>
        </pc:sldMkLst>
        <pc:spChg chg="mod">
          <ac:chgData name="Marc Bloechlinger" userId="8ceb1cfcaa25f8b0" providerId="LiveId" clId="{FF2B9389-0502-7E48-A99E-5695125645D9}" dt="2023-03-23T17:02:22.983" v="712" actId="2711"/>
          <ac:spMkLst>
            <pc:docMk/>
            <pc:sldMk cId="3086220756" sldId="2389"/>
            <ac:spMk id="2" creationId="{23EB0DDA-2AE2-70C6-B703-18055B23C581}"/>
          </ac:spMkLst>
        </pc:spChg>
        <pc:spChg chg="mod">
          <ac:chgData name="Marc Bloechlinger" userId="8ceb1cfcaa25f8b0" providerId="LiveId" clId="{FF2B9389-0502-7E48-A99E-5695125645D9}" dt="2023-03-23T16:55:21.039" v="585" actId="20577"/>
          <ac:spMkLst>
            <pc:docMk/>
            <pc:sldMk cId="3086220756" sldId="2389"/>
            <ac:spMk id="3" creationId="{39AF51F5-EE7C-41ED-937B-13E2FFACDD08}"/>
          </ac:spMkLst>
        </pc:spChg>
      </pc:sldChg>
      <pc:sldChg chg="addSp delSp modSp mod">
        <pc:chgData name="Marc Bloechlinger" userId="8ceb1cfcaa25f8b0" providerId="LiveId" clId="{FF2B9389-0502-7E48-A99E-5695125645D9}" dt="2023-03-23T17:50:06.145" v="1569" actId="478"/>
        <pc:sldMkLst>
          <pc:docMk/>
          <pc:sldMk cId="1017417242" sldId="2390"/>
        </pc:sldMkLst>
        <pc:spChg chg="del mod">
          <ac:chgData name="Marc Bloechlinger" userId="8ceb1cfcaa25f8b0" providerId="LiveId" clId="{FF2B9389-0502-7E48-A99E-5695125645D9}" dt="2023-03-23T17:49:54.715" v="1565" actId="478"/>
          <ac:spMkLst>
            <pc:docMk/>
            <pc:sldMk cId="1017417242" sldId="2390"/>
            <ac:spMk id="2" creationId="{23EB0DDA-2AE2-70C6-B703-18055B23C581}"/>
          </ac:spMkLst>
        </pc:spChg>
        <pc:spChg chg="del">
          <ac:chgData name="Marc Bloechlinger" userId="8ceb1cfcaa25f8b0" providerId="LiveId" clId="{FF2B9389-0502-7E48-A99E-5695125645D9}" dt="2023-03-23T17:50:06.145" v="1569" actId="478"/>
          <ac:spMkLst>
            <pc:docMk/>
            <pc:sldMk cId="1017417242" sldId="2390"/>
            <ac:spMk id="3" creationId="{39AF51F5-EE7C-41ED-937B-13E2FFACDD08}"/>
          </ac:spMkLst>
        </pc:spChg>
        <pc:spChg chg="mod">
          <ac:chgData name="Marc Bloechlinger" userId="8ceb1cfcaa25f8b0" providerId="LiveId" clId="{FF2B9389-0502-7E48-A99E-5695125645D9}" dt="2023-03-23T17:50:00.730" v="1566" actId="14100"/>
          <ac:spMkLst>
            <pc:docMk/>
            <pc:sldMk cId="1017417242" sldId="2390"/>
            <ac:spMk id="8" creationId="{BB858E87-4744-5555-2688-EB8E70E2F876}"/>
          </ac:spMkLst>
        </pc:spChg>
        <pc:spChg chg="mod">
          <ac:chgData name="Marc Bloechlinger" userId="8ceb1cfcaa25f8b0" providerId="LiveId" clId="{FF2B9389-0502-7E48-A99E-5695125645D9}" dt="2023-03-23T17:49:39.095" v="1560"/>
          <ac:spMkLst>
            <pc:docMk/>
            <pc:sldMk cId="1017417242" sldId="2390"/>
            <ac:spMk id="9" creationId="{B55F3A8D-7FD0-327B-815F-8515E1DF4234}"/>
          </ac:spMkLst>
        </pc:spChg>
        <pc:grpChg chg="add mod">
          <ac:chgData name="Marc Bloechlinger" userId="8ceb1cfcaa25f8b0" providerId="LiveId" clId="{FF2B9389-0502-7E48-A99E-5695125645D9}" dt="2023-03-23T17:49:39.095" v="1560"/>
          <ac:grpSpMkLst>
            <pc:docMk/>
            <pc:sldMk cId="1017417242" sldId="2390"/>
            <ac:grpSpMk id="7" creationId="{6D392A02-B928-F681-8826-CC65C6614C7C}"/>
          </ac:grpSpMkLst>
        </pc:grpChg>
        <pc:picChg chg="add del mod">
          <ac:chgData name="Marc Bloechlinger" userId="8ceb1cfcaa25f8b0" providerId="LiveId" clId="{FF2B9389-0502-7E48-A99E-5695125645D9}" dt="2023-03-23T17:50:04.275" v="1568" actId="478"/>
          <ac:picMkLst>
            <pc:docMk/>
            <pc:sldMk cId="1017417242" sldId="2390"/>
            <ac:picMk id="4" creationId="{59FFA9B7-B3C8-997D-16C7-603ED0B167B7}"/>
          </ac:picMkLst>
        </pc:picChg>
        <pc:picChg chg="add mod">
          <ac:chgData name="Marc Bloechlinger" userId="8ceb1cfcaa25f8b0" providerId="LiveId" clId="{FF2B9389-0502-7E48-A99E-5695125645D9}" dt="2023-03-23T17:12:41.332" v="733" actId="1076"/>
          <ac:picMkLst>
            <pc:docMk/>
            <pc:sldMk cId="1017417242" sldId="2390"/>
            <ac:picMk id="5" creationId="{24F71FF2-8E1A-FC1F-CF24-ED3D02C2821E}"/>
          </ac:picMkLst>
        </pc:picChg>
        <pc:picChg chg="add mod">
          <ac:chgData name="Marc Bloechlinger" userId="8ceb1cfcaa25f8b0" providerId="LiveId" clId="{FF2B9389-0502-7E48-A99E-5695125645D9}" dt="2023-03-23T16:59:31.540" v="705" actId="1076"/>
          <ac:picMkLst>
            <pc:docMk/>
            <pc:sldMk cId="1017417242" sldId="2390"/>
            <ac:picMk id="6" creationId="{E7BC839F-FA33-0DC3-C6A8-BF72269B6DB8}"/>
          </ac:picMkLst>
        </pc:picChg>
      </pc:sldChg>
      <pc:sldChg chg="addSp delSp modSp mod delAnim modAnim">
        <pc:chgData name="Marc Bloechlinger" userId="8ceb1cfcaa25f8b0" providerId="LiveId" clId="{FF2B9389-0502-7E48-A99E-5695125645D9}" dt="2023-03-24T00:12:32.302" v="2762" actId="1076"/>
        <pc:sldMkLst>
          <pc:docMk/>
          <pc:sldMk cId="2833561594" sldId="2391"/>
        </pc:sldMkLst>
        <pc:spChg chg="del mod">
          <ac:chgData name="Marc Bloechlinger" userId="8ceb1cfcaa25f8b0" providerId="LiveId" clId="{FF2B9389-0502-7E48-A99E-5695125645D9}" dt="2023-03-23T17:50:32.252" v="1574" actId="478"/>
          <ac:spMkLst>
            <pc:docMk/>
            <pc:sldMk cId="2833561594" sldId="2391"/>
            <ac:spMk id="2" creationId="{23EB0DDA-2AE2-70C6-B703-18055B23C581}"/>
          </ac:spMkLst>
        </pc:spChg>
        <pc:spChg chg="add mod">
          <ac:chgData name="Marc Bloechlinger" userId="8ceb1cfcaa25f8b0" providerId="LiveId" clId="{FF2B9389-0502-7E48-A99E-5695125645D9}" dt="2023-03-24T00:06:07.771" v="2469" actId="1076"/>
          <ac:spMkLst>
            <pc:docMk/>
            <pc:sldMk cId="2833561594" sldId="2391"/>
            <ac:spMk id="2" creationId="{F2ECD391-FA97-7AAC-9C9D-68422BAB6189}"/>
          </ac:spMkLst>
        </pc:spChg>
        <pc:spChg chg="del">
          <ac:chgData name="Marc Bloechlinger" userId="8ceb1cfcaa25f8b0" providerId="LiveId" clId="{FF2B9389-0502-7E48-A99E-5695125645D9}" dt="2023-03-23T16:46:24.126" v="24"/>
          <ac:spMkLst>
            <pc:docMk/>
            <pc:sldMk cId="2833561594" sldId="2391"/>
            <ac:spMk id="3" creationId="{39AF51F5-EE7C-41ED-937B-13E2FFACDD08}"/>
          </ac:spMkLst>
        </pc:spChg>
        <pc:spChg chg="add mod">
          <ac:chgData name="Marc Bloechlinger" userId="8ceb1cfcaa25f8b0" providerId="LiveId" clId="{FF2B9389-0502-7E48-A99E-5695125645D9}" dt="2023-03-24T00:09:13.678" v="2474" actId="14100"/>
          <ac:spMkLst>
            <pc:docMk/>
            <pc:sldMk cId="2833561594" sldId="2391"/>
            <ac:spMk id="3" creationId="{9AE6B96F-39B3-724F-061A-004FBD267507}"/>
          </ac:spMkLst>
        </pc:spChg>
        <pc:spChg chg="add mod">
          <ac:chgData name="Marc Bloechlinger" userId="8ceb1cfcaa25f8b0" providerId="LiveId" clId="{FF2B9389-0502-7E48-A99E-5695125645D9}" dt="2023-03-24T00:12:32.302" v="2762" actId="1076"/>
          <ac:spMkLst>
            <pc:docMk/>
            <pc:sldMk cId="2833561594" sldId="2391"/>
            <ac:spMk id="5" creationId="{29DBA266-2343-B7C7-2AD7-9A02E447623F}"/>
          </ac:spMkLst>
        </pc:spChg>
        <pc:spChg chg="add mod">
          <ac:chgData name="Marc Bloechlinger" userId="8ceb1cfcaa25f8b0" providerId="LiveId" clId="{FF2B9389-0502-7E48-A99E-5695125645D9}" dt="2023-03-24T00:06:07.771" v="2469" actId="1076"/>
          <ac:spMkLst>
            <pc:docMk/>
            <pc:sldMk cId="2833561594" sldId="2391"/>
            <ac:spMk id="6" creationId="{0AE9E0E3-CD8A-1F98-2854-9CD51DA7E961}"/>
          </ac:spMkLst>
        </pc:spChg>
        <pc:spChg chg="add del mod">
          <ac:chgData name="Marc Bloechlinger" userId="8ceb1cfcaa25f8b0" providerId="LiveId" clId="{FF2B9389-0502-7E48-A99E-5695125645D9}" dt="2023-03-23T17:21:09.758" v="834" actId="478"/>
          <ac:spMkLst>
            <pc:docMk/>
            <pc:sldMk cId="2833561594" sldId="2391"/>
            <ac:spMk id="7" creationId="{B5E53385-857A-0C88-21D9-B5C2944232EA}"/>
          </ac:spMkLst>
        </pc:spChg>
        <pc:spChg chg="add mod">
          <ac:chgData name="Marc Bloechlinger" userId="8ceb1cfcaa25f8b0" providerId="LiveId" clId="{FF2B9389-0502-7E48-A99E-5695125645D9}" dt="2023-03-23T17:25:12.550" v="906" actId="1076"/>
          <ac:spMkLst>
            <pc:docMk/>
            <pc:sldMk cId="2833561594" sldId="2391"/>
            <ac:spMk id="8" creationId="{C7C8196D-900C-8DE7-B3D3-612921161142}"/>
          </ac:spMkLst>
        </pc:spChg>
        <pc:spChg chg="add mod">
          <ac:chgData name="Marc Bloechlinger" userId="8ceb1cfcaa25f8b0" providerId="LiveId" clId="{FF2B9389-0502-7E48-A99E-5695125645D9}" dt="2023-03-24T00:11:45.469" v="2698" actId="1076"/>
          <ac:spMkLst>
            <pc:docMk/>
            <pc:sldMk cId="2833561594" sldId="2391"/>
            <ac:spMk id="9" creationId="{9A45518B-0DBD-8247-6095-AC689BA14FA3}"/>
          </ac:spMkLst>
        </pc:spChg>
        <pc:spChg chg="add del mod">
          <ac:chgData name="Marc Bloechlinger" userId="8ceb1cfcaa25f8b0" providerId="LiveId" clId="{FF2B9389-0502-7E48-A99E-5695125645D9}" dt="2023-03-23T17:26:09.576" v="932"/>
          <ac:spMkLst>
            <pc:docMk/>
            <pc:sldMk cId="2833561594" sldId="2391"/>
            <ac:spMk id="12" creationId="{A4C9823E-3B3D-CF21-2891-D0476A7E2EEC}"/>
          </ac:spMkLst>
        </pc:spChg>
        <pc:spChg chg="add mod">
          <ac:chgData name="Marc Bloechlinger" userId="8ceb1cfcaa25f8b0" providerId="LiveId" clId="{FF2B9389-0502-7E48-A99E-5695125645D9}" dt="2023-03-24T00:11:25.443" v="2656" actId="1076"/>
          <ac:spMkLst>
            <pc:docMk/>
            <pc:sldMk cId="2833561594" sldId="2391"/>
            <ac:spMk id="12" creationId="{D0C6D459-3EA2-D9F8-E0E0-FA115CE66100}"/>
          </ac:spMkLst>
        </pc:spChg>
        <pc:spChg chg="mod">
          <ac:chgData name="Marc Bloechlinger" userId="8ceb1cfcaa25f8b0" providerId="LiveId" clId="{FF2B9389-0502-7E48-A99E-5695125645D9}" dt="2023-03-23T17:25:54.598" v="916"/>
          <ac:spMkLst>
            <pc:docMk/>
            <pc:sldMk cId="2833561594" sldId="2391"/>
            <ac:spMk id="14" creationId="{204133A6-DA1F-B5D5-5FA6-4C300644219B}"/>
          </ac:spMkLst>
        </pc:spChg>
        <pc:spChg chg="mod">
          <ac:chgData name="Marc Bloechlinger" userId="8ceb1cfcaa25f8b0" providerId="LiveId" clId="{FF2B9389-0502-7E48-A99E-5695125645D9}" dt="2023-03-23T17:25:54.598" v="916"/>
          <ac:spMkLst>
            <pc:docMk/>
            <pc:sldMk cId="2833561594" sldId="2391"/>
            <ac:spMk id="15" creationId="{2D45C3F8-89C1-8F3E-C3C7-6A2A40B7047A}"/>
          </ac:spMkLst>
        </pc:spChg>
        <pc:spChg chg="add del mod">
          <ac:chgData name="Marc Bloechlinger" userId="8ceb1cfcaa25f8b0" providerId="LiveId" clId="{FF2B9389-0502-7E48-A99E-5695125645D9}" dt="2023-03-23T17:26:13.831" v="934"/>
          <ac:spMkLst>
            <pc:docMk/>
            <pc:sldMk cId="2833561594" sldId="2391"/>
            <ac:spMk id="17" creationId="{9B726E82-A2FB-AB3E-3875-53F965039774}"/>
          </ac:spMkLst>
        </pc:spChg>
        <pc:spChg chg="mod">
          <ac:chgData name="Marc Bloechlinger" userId="8ceb1cfcaa25f8b0" providerId="LiveId" clId="{FF2B9389-0502-7E48-A99E-5695125645D9}" dt="2023-03-23T17:26:12.793" v="933"/>
          <ac:spMkLst>
            <pc:docMk/>
            <pc:sldMk cId="2833561594" sldId="2391"/>
            <ac:spMk id="20" creationId="{72B894F8-B53A-84AC-91D6-8CB6C682246C}"/>
          </ac:spMkLst>
        </pc:spChg>
        <pc:spChg chg="mod">
          <ac:chgData name="Marc Bloechlinger" userId="8ceb1cfcaa25f8b0" providerId="LiveId" clId="{FF2B9389-0502-7E48-A99E-5695125645D9}" dt="2023-03-23T17:26:12.793" v="933"/>
          <ac:spMkLst>
            <pc:docMk/>
            <pc:sldMk cId="2833561594" sldId="2391"/>
            <ac:spMk id="21" creationId="{4C33CA63-7031-0C4C-B973-54FD8094CAC2}"/>
          </ac:spMkLst>
        </pc:spChg>
        <pc:spChg chg="mod">
          <ac:chgData name="Marc Bloechlinger" userId="8ceb1cfcaa25f8b0" providerId="LiveId" clId="{FF2B9389-0502-7E48-A99E-5695125645D9}" dt="2023-03-24T00:09:21.062" v="2476" actId="14100"/>
          <ac:spMkLst>
            <pc:docMk/>
            <pc:sldMk cId="2833561594" sldId="2391"/>
            <ac:spMk id="25" creationId="{99416EAF-FA0C-B458-268C-38E02A9B32B5}"/>
          </ac:spMkLst>
        </pc:spChg>
        <pc:spChg chg="mod">
          <ac:chgData name="Marc Bloechlinger" userId="8ceb1cfcaa25f8b0" providerId="LiveId" clId="{FF2B9389-0502-7E48-A99E-5695125645D9}" dt="2023-03-24T00:12:13.152" v="2752" actId="20577"/>
          <ac:spMkLst>
            <pc:docMk/>
            <pc:sldMk cId="2833561594" sldId="2391"/>
            <ac:spMk id="28" creationId="{2228F2D3-4C0A-CEC1-2A64-F1475F1942F4}"/>
          </ac:spMkLst>
        </pc:spChg>
        <pc:spChg chg="mod">
          <ac:chgData name="Marc Bloechlinger" userId="8ceb1cfcaa25f8b0" providerId="LiveId" clId="{FF2B9389-0502-7E48-A99E-5695125645D9}" dt="2023-03-23T17:26:17.177" v="936"/>
          <ac:spMkLst>
            <pc:docMk/>
            <pc:sldMk cId="2833561594" sldId="2391"/>
            <ac:spMk id="29" creationId="{06E679B0-55B7-998E-4F4F-589D9BCA32F0}"/>
          </ac:spMkLst>
        </pc:spChg>
        <pc:spChg chg="mod">
          <ac:chgData name="Marc Bloechlinger" userId="8ceb1cfcaa25f8b0" providerId="LiveId" clId="{FF2B9389-0502-7E48-A99E-5695125645D9}" dt="2023-03-24T00:09:17.902" v="2475" actId="14100"/>
          <ac:spMkLst>
            <pc:docMk/>
            <pc:sldMk cId="2833561594" sldId="2391"/>
            <ac:spMk id="32" creationId="{BE6D517E-183D-934E-CB6C-DE282DDDA6A3}"/>
          </ac:spMkLst>
        </pc:spChg>
        <pc:spChg chg="mod">
          <ac:chgData name="Marc Bloechlinger" userId="8ceb1cfcaa25f8b0" providerId="LiveId" clId="{FF2B9389-0502-7E48-A99E-5695125645D9}" dt="2023-03-24T00:10:55.837" v="2653" actId="1076"/>
          <ac:spMkLst>
            <pc:docMk/>
            <pc:sldMk cId="2833561594" sldId="2391"/>
            <ac:spMk id="35" creationId="{DFB532FF-A50C-D295-E909-66C7870FCE51}"/>
          </ac:spMkLst>
        </pc:spChg>
        <pc:spChg chg="mod">
          <ac:chgData name="Marc Bloechlinger" userId="8ceb1cfcaa25f8b0" providerId="LiveId" clId="{FF2B9389-0502-7E48-A99E-5695125645D9}" dt="2023-03-23T17:26:34.508" v="954"/>
          <ac:spMkLst>
            <pc:docMk/>
            <pc:sldMk cId="2833561594" sldId="2391"/>
            <ac:spMk id="36" creationId="{9125A7A0-E67C-821A-BED2-8A2BE0FB090F}"/>
          </ac:spMkLst>
        </pc:spChg>
        <pc:spChg chg="add del">
          <ac:chgData name="Marc Bloechlinger" userId="8ceb1cfcaa25f8b0" providerId="LiveId" clId="{FF2B9389-0502-7E48-A99E-5695125645D9}" dt="2023-03-23T17:54:38.746" v="1805" actId="478"/>
          <ac:spMkLst>
            <pc:docMk/>
            <pc:sldMk cId="2833561594" sldId="2391"/>
            <ac:spMk id="41" creationId="{C31F4FBA-502D-C061-2689-75D15318AC83}"/>
          </ac:spMkLst>
        </pc:spChg>
        <pc:spChg chg="mod">
          <ac:chgData name="Marc Bloechlinger" userId="8ceb1cfcaa25f8b0" providerId="LiveId" clId="{FF2B9389-0502-7E48-A99E-5695125645D9}" dt="2023-03-23T17:52:49.477" v="1775" actId="20577"/>
          <ac:spMkLst>
            <pc:docMk/>
            <pc:sldMk cId="2833561594" sldId="2391"/>
            <ac:spMk id="43" creationId="{E3B1F1F4-1997-CFA4-DAE4-EF05B4DF2562}"/>
          </ac:spMkLst>
        </pc:spChg>
        <pc:spChg chg="mod">
          <ac:chgData name="Marc Bloechlinger" userId="8ceb1cfcaa25f8b0" providerId="LiveId" clId="{FF2B9389-0502-7E48-A99E-5695125645D9}" dt="2023-03-23T17:50:21.272" v="1573"/>
          <ac:spMkLst>
            <pc:docMk/>
            <pc:sldMk cId="2833561594" sldId="2391"/>
            <ac:spMk id="44" creationId="{14725D02-3EF8-7C95-9144-F3E0E157D4EA}"/>
          </ac:spMkLst>
        </pc:spChg>
        <pc:spChg chg="add del mod">
          <ac:chgData name="Marc Bloechlinger" userId="8ceb1cfcaa25f8b0" providerId="LiveId" clId="{FF2B9389-0502-7E48-A99E-5695125645D9}" dt="2023-03-23T17:50:34.709" v="1575" actId="478"/>
          <ac:spMkLst>
            <pc:docMk/>
            <pc:sldMk cId="2833561594" sldId="2391"/>
            <ac:spMk id="46" creationId="{B2F184FD-045E-D7DC-B90E-EDE1B25BE280}"/>
          </ac:spMkLst>
        </pc:spChg>
        <pc:grpChg chg="add">
          <ac:chgData name="Marc Bloechlinger" userId="8ceb1cfcaa25f8b0" providerId="LiveId" clId="{FF2B9389-0502-7E48-A99E-5695125645D9}" dt="2023-03-23T17:25:44.264" v="915" actId="164"/>
          <ac:grpSpMkLst>
            <pc:docMk/>
            <pc:sldMk cId="2833561594" sldId="2391"/>
            <ac:grpSpMk id="11" creationId="{6879A810-AB1C-24FB-026A-B3900308444E}"/>
          </ac:grpSpMkLst>
        </pc:grpChg>
        <pc:grpChg chg="add del mod">
          <ac:chgData name="Marc Bloechlinger" userId="8ceb1cfcaa25f8b0" providerId="LiveId" clId="{FF2B9389-0502-7E48-A99E-5695125645D9}" dt="2023-03-23T17:26:09.576" v="932"/>
          <ac:grpSpMkLst>
            <pc:docMk/>
            <pc:sldMk cId="2833561594" sldId="2391"/>
            <ac:grpSpMk id="13" creationId="{29C01922-D98D-9686-4E0B-D19A776E7D28}"/>
          </ac:grpSpMkLst>
        </pc:grpChg>
        <pc:grpChg chg="add del mod">
          <ac:chgData name="Marc Bloechlinger" userId="8ceb1cfcaa25f8b0" providerId="LiveId" clId="{FF2B9389-0502-7E48-A99E-5695125645D9}" dt="2023-03-23T17:26:13.831" v="934"/>
          <ac:grpSpMkLst>
            <pc:docMk/>
            <pc:sldMk cId="2833561594" sldId="2391"/>
            <ac:grpSpMk id="19" creationId="{1E687703-1811-F1D2-2734-6E9C9B9232FC}"/>
          </ac:grpSpMkLst>
        </pc:grpChg>
        <pc:grpChg chg="add mod">
          <ac:chgData name="Marc Bloechlinger" userId="8ceb1cfcaa25f8b0" providerId="LiveId" clId="{FF2B9389-0502-7E48-A99E-5695125645D9}" dt="2023-03-24T00:09:07.234" v="2473" actId="14100"/>
          <ac:grpSpMkLst>
            <pc:docMk/>
            <pc:sldMk cId="2833561594" sldId="2391"/>
            <ac:grpSpMk id="23" creationId="{1A9C5F2C-F46C-6057-BC5C-85C03D3E6DC3}"/>
          </ac:grpSpMkLst>
        </pc:grpChg>
        <pc:grpChg chg="add mod">
          <ac:chgData name="Marc Bloechlinger" userId="8ceb1cfcaa25f8b0" providerId="LiveId" clId="{FF2B9389-0502-7E48-A99E-5695125645D9}" dt="2023-03-23T17:26:17.177" v="936"/>
          <ac:grpSpMkLst>
            <pc:docMk/>
            <pc:sldMk cId="2833561594" sldId="2391"/>
            <ac:grpSpMk id="24" creationId="{AF9F4840-5987-A11A-AD1E-F57984667121}"/>
          </ac:grpSpMkLst>
        </pc:grpChg>
        <pc:grpChg chg="mod">
          <ac:chgData name="Marc Bloechlinger" userId="8ceb1cfcaa25f8b0" providerId="LiveId" clId="{FF2B9389-0502-7E48-A99E-5695125645D9}" dt="2023-03-23T17:26:17.177" v="936"/>
          <ac:grpSpMkLst>
            <pc:docMk/>
            <pc:sldMk cId="2833561594" sldId="2391"/>
            <ac:grpSpMk id="27" creationId="{4F3B41BB-6189-5F63-2205-A90CBC2DF100}"/>
          </ac:grpSpMkLst>
        </pc:grpChg>
        <pc:grpChg chg="add mod">
          <ac:chgData name="Marc Bloechlinger" userId="8ceb1cfcaa25f8b0" providerId="LiveId" clId="{FF2B9389-0502-7E48-A99E-5695125645D9}" dt="2023-03-23T17:26:35.934" v="955" actId="1076"/>
          <ac:grpSpMkLst>
            <pc:docMk/>
            <pc:sldMk cId="2833561594" sldId="2391"/>
            <ac:grpSpMk id="31" creationId="{F4D903FD-8452-8687-9217-F3AD96CA038A}"/>
          </ac:grpSpMkLst>
        </pc:grpChg>
        <pc:grpChg chg="mod">
          <ac:chgData name="Marc Bloechlinger" userId="8ceb1cfcaa25f8b0" providerId="LiveId" clId="{FF2B9389-0502-7E48-A99E-5695125645D9}" dt="2023-03-23T17:26:34.508" v="954"/>
          <ac:grpSpMkLst>
            <pc:docMk/>
            <pc:sldMk cId="2833561594" sldId="2391"/>
            <ac:grpSpMk id="34" creationId="{256F42C8-F2E2-2F6D-CE09-C8595E7D9D0E}"/>
          </ac:grpSpMkLst>
        </pc:grpChg>
        <pc:grpChg chg="add mod">
          <ac:chgData name="Marc Bloechlinger" userId="8ceb1cfcaa25f8b0" providerId="LiveId" clId="{FF2B9389-0502-7E48-A99E-5695125645D9}" dt="2023-03-23T17:50:21.272" v="1573"/>
          <ac:grpSpMkLst>
            <pc:docMk/>
            <pc:sldMk cId="2833561594" sldId="2391"/>
            <ac:grpSpMk id="42" creationId="{4CE1B2C0-ED4B-1595-5694-B913A954F6C1}"/>
          </ac:grpSpMkLst>
        </pc:grpChg>
        <pc:picChg chg="add del mod">
          <ac:chgData name="Marc Bloechlinger" userId="8ceb1cfcaa25f8b0" providerId="LiveId" clId="{FF2B9389-0502-7E48-A99E-5695125645D9}" dt="2023-03-23T16:58:12.941" v="603" actId="21"/>
          <ac:picMkLst>
            <pc:docMk/>
            <pc:sldMk cId="2833561594" sldId="2391"/>
            <ac:picMk id="5" creationId="{1160D38D-E2D4-CB1A-3680-FA5086C3EDC1}"/>
          </ac:picMkLst>
        </pc:picChg>
        <pc:picChg chg="add del mod">
          <ac:chgData name="Marc Bloechlinger" userId="8ceb1cfcaa25f8b0" providerId="LiveId" clId="{FF2B9389-0502-7E48-A99E-5695125645D9}" dt="2023-03-24T00:07:18.340" v="2470" actId="478"/>
          <ac:picMkLst>
            <pc:docMk/>
            <pc:sldMk cId="2833561594" sldId="2391"/>
            <ac:picMk id="7" creationId="{1389A81B-4405-B3B7-B1BF-2FB7497A1F46}"/>
          </ac:picMkLst>
        </pc:picChg>
        <pc:picChg chg="add del mod">
          <ac:chgData name="Marc Bloechlinger" userId="8ceb1cfcaa25f8b0" providerId="LiveId" clId="{FF2B9389-0502-7E48-A99E-5695125645D9}" dt="2023-03-24T00:12:19.639" v="2753" actId="478"/>
          <ac:picMkLst>
            <pc:docMk/>
            <pc:sldMk cId="2833561594" sldId="2391"/>
            <ac:picMk id="10" creationId="{4071BB23-9602-A3B5-F2E4-EF154B622BAD}"/>
          </ac:picMkLst>
        </pc:picChg>
        <pc:picChg chg="mod">
          <ac:chgData name="Marc Bloechlinger" userId="8ceb1cfcaa25f8b0" providerId="LiveId" clId="{FF2B9389-0502-7E48-A99E-5695125645D9}" dt="2023-03-23T17:25:54.598" v="916"/>
          <ac:picMkLst>
            <pc:docMk/>
            <pc:sldMk cId="2833561594" sldId="2391"/>
            <ac:picMk id="16" creationId="{A1DC1382-92A5-8383-892D-807914962B1E}"/>
          </ac:picMkLst>
        </pc:picChg>
        <pc:picChg chg="mod">
          <ac:chgData name="Marc Bloechlinger" userId="8ceb1cfcaa25f8b0" providerId="LiveId" clId="{FF2B9389-0502-7E48-A99E-5695125645D9}" dt="2023-03-23T17:26:12.793" v="933"/>
          <ac:picMkLst>
            <pc:docMk/>
            <pc:sldMk cId="2833561594" sldId="2391"/>
            <ac:picMk id="22" creationId="{EA12A3F1-7A7F-0DED-DB1F-E0BCB3F718F6}"/>
          </ac:picMkLst>
        </pc:picChg>
        <pc:picChg chg="del mod">
          <ac:chgData name="Marc Bloechlinger" userId="8ceb1cfcaa25f8b0" providerId="LiveId" clId="{FF2B9389-0502-7E48-A99E-5695125645D9}" dt="2023-03-24T00:07:20.773" v="2471" actId="478"/>
          <ac:picMkLst>
            <pc:docMk/>
            <pc:sldMk cId="2833561594" sldId="2391"/>
            <ac:picMk id="30" creationId="{39A6F93A-9194-F79A-7D1D-0196A852033F}"/>
          </ac:picMkLst>
        </pc:picChg>
        <pc:picChg chg="del mod">
          <ac:chgData name="Marc Bloechlinger" userId="8ceb1cfcaa25f8b0" providerId="LiveId" clId="{FF2B9389-0502-7E48-A99E-5695125645D9}" dt="2023-03-24T00:11:15.822" v="2654" actId="478"/>
          <ac:picMkLst>
            <pc:docMk/>
            <pc:sldMk cId="2833561594" sldId="2391"/>
            <ac:picMk id="37" creationId="{5A3ECF2B-DE3C-658C-25B1-20D7DC8E0DDC}"/>
          </ac:picMkLst>
        </pc:picChg>
        <pc:picChg chg="add mod">
          <ac:chgData name="Marc Bloechlinger" userId="8ceb1cfcaa25f8b0" providerId="LiveId" clId="{FF2B9389-0502-7E48-A99E-5695125645D9}" dt="2023-03-23T17:29:26.004" v="978" actId="12788"/>
          <ac:picMkLst>
            <pc:docMk/>
            <pc:sldMk cId="2833561594" sldId="2391"/>
            <ac:picMk id="39" creationId="{420207A7-8702-931A-595E-AD28A91E270B}"/>
          </ac:picMkLst>
        </pc:picChg>
        <pc:cxnChg chg="add mod">
          <ac:chgData name="Marc Bloechlinger" userId="8ceb1cfcaa25f8b0" providerId="LiveId" clId="{FF2B9389-0502-7E48-A99E-5695125645D9}" dt="2023-03-23T17:22:35.963" v="892" actId="1076"/>
          <ac:cxnSpMkLst>
            <pc:docMk/>
            <pc:sldMk cId="2833561594" sldId="2391"/>
            <ac:cxnSpMk id="4" creationId="{50B3E110-19B6-C117-69F3-FCCEFE72B5FA}"/>
          </ac:cxnSpMkLst>
        </pc:cxnChg>
        <pc:cxnChg chg="add del mod">
          <ac:chgData name="Marc Bloechlinger" userId="8ceb1cfcaa25f8b0" providerId="LiveId" clId="{FF2B9389-0502-7E48-A99E-5695125645D9}" dt="2023-03-23T17:26:13.831" v="934"/>
          <ac:cxnSpMkLst>
            <pc:docMk/>
            <pc:sldMk cId="2833561594" sldId="2391"/>
            <ac:cxnSpMk id="18" creationId="{5810A09E-86EA-AF68-796A-6C56FB610F0E}"/>
          </ac:cxnSpMkLst>
        </pc:cxnChg>
        <pc:cxnChg chg="mod">
          <ac:chgData name="Marc Bloechlinger" userId="8ceb1cfcaa25f8b0" providerId="LiveId" clId="{FF2B9389-0502-7E48-A99E-5695125645D9}" dt="2023-03-23T17:26:17.177" v="936"/>
          <ac:cxnSpMkLst>
            <pc:docMk/>
            <pc:sldMk cId="2833561594" sldId="2391"/>
            <ac:cxnSpMk id="26" creationId="{EBD89BBE-F882-A693-2AAA-F3379C10CF82}"/>
          </ac:cxnSpMkLst>
        </pc:cxnChg>
        <pc:cxnChg chg="mod">
          <ac:chgData name="Marc Bloechlinger" userId="8ceb1cfcaa25f8b0" providerId="LiveId" clId="{FF2B9389-0502-7E48-A99E-5695125645D9}" dt="2023-03-23T17:26:34.508" v="954"/>
          <ac:cxnSpMkLst>
            <pc:docMk/>
            <pc:sldMk cId="2833561594" sldId="2391"/>
            <ac:cxnSpMk id="33" creationId="{88B21588-037C-10CF-E1AB-03AAD083774D}"/>
          </ac:cxnSpMkLst>
        </pc:cxnChg>
      </pc:sldChg>
      <pc:sldChg chg="addSp delSp modSp mod">
        <pc:chgData name="Marc Bloechlinger" userId="8ceb1cfcaa25f8b0" providerId="LiveId" clId="{FF2B9389-0502-7E48-A99E-5695125645D9}" dt="2023-03-23T17:51:17.954" v="1675" actId="20577"/>
        <pc:sldMkLst>
          <pc:docMk/>
          <pc:sldMk cId="1170026261" sldId="2392"/>
        </pc:sldMkLst>
        <pc:spChg chg="del mod">
          <ac:chgData name="Marc Bloechlinger" userId="8ceb1cfcaa25f8b0" providerId="LiveId" clId="{FF2B9389-0502-7E48-A99E-5695125645D9}" dt="2023-03-23T17:51:06.569" v="1633" actId="478"/>
          <ac:spMkLst>
            <pc:docMk/>
            <pc:sldMk cId="1170026261" sldId="2392"/>
            <ac:spMk id="2" creationId="{23EB0DDA-2AE2-70C6-B703-18055B23C581}"/>
          </ac:spMkLst>
        </pc:spChg>
        <pc:spChg chg="add del mod">
          <ac:chgData name="Marc Bloechlinger" userId="8ceb1cfcaa25f8b0" providerId="LiveId" clId="{FF2B9389-0502-7E48-A99E-5695125645D9}" dt="2023-03-23T17:51:09.846" v="1634" actId="478"/>
          <ac:spMkLst>
            <pc:docMk/>
            <pc:sldMk cId="1170026261" sldId="2392"/>
            <ac:spMk id="5" creationId="{A9C9ED57-04A0-74E1-4215-F7784C83DAD3}"/>
          </ac:spMkLst>
        </pc:spChg>
        <pc:spChg chg="mod">
          <ac:chgData name="Marc Bloechlinger" userId="8ceb1cfcaa25f8b0" providerId="LiveId" clId="{FF2B9389-0502-7E48-A99E-5695125645D9}" dt="2023-03-23T17:51:17.954" v="1675" actId="20577"/>
          <ac:spMkLst>
            <pc:docMk/>
            <pc:sldMk cId="1170026261" sldId="2392"/>
            <ac:spMk id="7" creationId="{58240DD3-8290-583B-B4CC-3163411A8653}"/>
          </ac:spMkLst>
        </pc:spChg>
        <pc:spChg chg="mod">
          <ac:chgData name="Marc Bloechlinger" userId="8ceb1cfcaa25f8b0" providerId="LiveId" clId="{FF2B9389-0502-7E48-A99E-5695125645D9}" dt="2023-03-23T17:51:10.267" v="1635"/>
          <ac:spMkLst>
            <pc:docMk/>
            <pc:sldMk cId="1170026261" sldId="2392"/>
            <ac:spMk id="8" creationId="{14144455-E6D6-6EF7-1E09-01977324E2DD}"/>
          </ac:spMkLst>
        </pc:spChg>
        <pc:grpChg chg="add mod">
          <ac:chgData name="Marc Bloechlinger" userId="8ceb1cfcaa25f8b0" providerId="LiveId" clId="{FF2B9389-0502-7E48-A99E-5695125645D9}" dt="2023-03-23T17:51:10.267" v="1635"/>
          <ac:grpSpMkLst>
            <pc:docMk/>
            <pc:sldMk cId="1170026261" sldId="2392"/>
            <ac:grpSpMk id="6" creationId="{52A3B5D9-72C4-F4E2-F498-F61EC07089B6}"/>
          </ac:grpSpMkLst>
        </pc:grpChg>
      </pc:sldChg>
      <pc:sldChg chg="addSp delSp modSp add del mod delAnim modAnim">
        <pc:chgData name="Marc Bloechlinger" userId="8ceb1cfcaa25f8b0" providerId="LiveId" clId="{FF2B9389-0502-7E48-A99E-5695125645D9}" dt="2023-03-23T17:14:11.518" v="749" actId="2696"/>
        <pc:sldMkLst>
          <pc:docMk/>
          <pc:sldMk cId="2955074636" sldId="2393"/>
        </pc:sldMkLst>
        <pc:spChg chg="del">
          <ac:chgData name="Marc Bloechlinger" userId="8ceb1cfcaa25f8b0" providerId="LiveId" clId="{FF2B9389-0502-7E48-A99E-5695125645D9}" dt="2023-03-23T16:48:46.471" v="43" actId="931"/>
          <ac:spMkLst>
            <pc:docMk/>
            <pc:sldMk cId="2955074636" sldId="2393"/>
            <ac:spMk id="5" creationId="{1D775C5A-26EF-40A7-84EC-BB8E0F5DCE99}"/>
          </ac:spMkLst>
        </pc:spChg>
        <pc:spChg chg="add del">
          <ac:chgData name="Marc Bloechlinger" userId="8ceb1cfcaa25f8b0" providerId="LiveId" clId="{FF2B9389-0502-7E48-A99E-5695125645D9}" dt="2023-03-23T16:48:59.826" v="52" actId="931"/>
          <ac:spMkLst>
            <pc:docMk/>
            <pc:sldMk cId="2955074636" sldId="2393"/>
            <ac:spMk id="7" creationId="{F6101F31-3C82-49A0-9C06-4EE11B04AB42}"/>
          </ac:spMkLst>
        </pc:spChg>
        <pc:spChg chg="del">
          <ac:chgData name="Marc Bloechlinger" userId="8ceb1cfcaa25f8b0" providerId="LiveId" clId="{FF2B9389-0502-7E48-A99E-5695125645D9}" dt="2023-03-23T16:48:43.247" v="42" actId="478"/>
          <ac:spMkLst>
            <pc:docMk/>
            <pc:sldMk cId="2955074636" sldId="2393"/>
            <ac:spMk id="9" creationId="{EBCCBCEB-9735-40DE-826F-7FCA095AB8F1}"/>
          </ac:spMkLst>
        </pc:spChg>
        <pc:spChg chg="del">
          <ac:chgData name="Marc Bloechlinger" userId="8ceb1cfcaa25f8b0" providerId="LiveId" clId="{FF2B9389-0502-7E48-A99E-5695125645D9}" dt="2023-03-23T16:48:41.820" v="40" actId="478"/>
          <ac:spMkLst>
            <pc:docMk/>
            <pc:sldMk cId="2955074636" sldId="2393"/>
            <ac:spMk id="11" creationId="{0344169D-632B-46EC-9400-931B396DE09D}"/>
          </ac:spMkLst>
        </pc:spChg>
        <pc:spChg chg="del">
          <ac:chgData name="Marc Bloechlinger" userId="8ceb1cfcaa25f8b0" providerId="LiveId" clId="{FF2B9389-0502-7E48-A99E-5695125645D9}" dt="2023-03-23T16:48:42.468" v="41" actId="478"/>
          <ac:spMkLst>
            <pc:docMk/>
            <pc:sldMk cId="2955074636" sldId="2393"/>
            <ac:spMk id="13" creationId="{C294B3EE-0028-4E47-9D5C-15AC011968B6}"/>
          </ac:spMkLst>
        </pc:spChg>
        <pc:spChg chg="mod">
          <ac:chgData name="Marc Bloechlinger" userId="8ceb1cfcaa25f8b0" providerId="LiveId" clId="{FF2B9389-0502-7E48-A99E-5695125645D9}" dt="2023-03-23T16:51:29.178" v="164" actId="1076"/>
          <ac:spMkLst>
            <pc:docMk/>
            <pc:sldMk cId="2955074636" sldId="2393"/>
            <ac:spMk id="25" creationId="{B8B552EB-C5E6-4306-B885-15AAA7F8AB40}"/>
          </ac:spMkLst>
        </pc:spChg>
        <pc:spChg chg="mod">
          <ac:chgData name="Marc Bloechlinger" userId="8ceb1cfcaa25f8b0" providerId="LiveId" clId="{FF2B9389-0502-7E48-A99E-5695125645D9}" dt="2023-03-23T16:51:29.178" v="164" actId="1076"/>
          <ac:spMkLst>
            <pc:docMk/>
            <pc:sldMk cId="2955074636" sldId="2393"/>
            <ac:spMk id="26" creationId="{3721AE0D-230B-4A7E-84EE-654984EC4158}"/>
          </ac:spMkLst>
        </pc:spChg>
        <pc:spChg chg="del">
          <ac:chgData name="Marc Bloechlinger" userId="8ceb1cfcaa25f8b0" providerId="LiveId" clId="{FF2B9389-0502-7E48-A99E-5695125645D9}" dt="2023-03-23T16:49:32.824" v="64" actId="478"/>
          <ac:spMkLst>
            <pc:docMk/>
            <pc:sldMk cId="2955074636" sldId="2393"/>
            <ac:spMk id="27" creationId="{58BB13EE-23E9-418B-AF1D-584C0285ECFC}"/>
          </ac:spMkLst>
        </pc:spChg>
        <pc:spChg chg="del mod">
          <ac:chgData name="Marc Bloechlinger" userId="8ceb1cfcaa25f8b0" providerId="LiveId" clId="{FF2B9389-0502-7E48-A99E-5695125645D9}" dt="2023-03-23T16:48:52.677" v="49" actId="931"/>
          <ac:spMkLst>
            <pc:docMk/>
            <pc:sldMk cId="2955074636" sldId="2393"/>
            <ac:spMk id="33" creationId="{59670088-B872-458F-BAD6-37318D8FD944}"/>
          </ac:spMkLst>
        </pc:spChg>
        <pc:picChg chg="add mod">
          <ac:chgData name="Marc Bloechlinger" userId="8ceb1cfcaa25f8b0" providerId="LiveId" clId="{FF2B9389-0502-7E48-A99E-5695125645D9}" dt="2023-03-23T16:51:21.060" v="162" actId="1076"/>
          <ac:picMkLst>
            <pc:docMk/>
            <pc:sldMk cId="2955074636" sldId="2393"/>
            <ac:picMk id="3" creationId="{8DE21CAA-9045-64B8-0EA1-1DADBDC4478F}"/>
          </ac:picMkLst>
        </pc:picChg>
        <pc:picChg chg="add del mod">
          <ac:chgData name="Marc Bloechlinger" userId="8ceb1cfcaa25f8b0" providerId="LiveId" clId="{FF2B9389-0502-7E48-A99E-5695125645D9}" dt="2023-03-23T16:48:56.259" v="51" actId="931"/>
          <ac:picMkLst>
            <pc:docMk/>
            <pc:sldMk cId="2955074636" sldId="2393"/>
            <ac:picMk id="6" creationId="{D4C6629A-356B-93C6-09A1-7547DED5F0DF}"/>
          </ac:picMkLst>
        </pc:picChg>
        <pc:picChg chg="add mod">
          <ac:chgData name="Marc Bloechlinger" userId="8ceb1cfcaa25f8b0" providerId="LiveId" clId="{FF2B9389-0502-7E48-A99E-5695125645D9}" dt="2023-03-23T16:51:21.060" v="162" actId="1076"/>
          <ac:picMkLst>
            <pc:docMk/>
            <pc:sldMk cId="2955074636" sldId="2393"/>
            <ac:picMk id="10" creationId="{11872237-0005-93EC-36A7-E2BC3F6C6369}"/>
          </ac:picMkLst>
        </pc:picChg>
        <pc:picChg chg="add mod">
          <ac:chgData name="Marc Bloechlinger" userId="8ceb1cfcaa25f8b0" providerId="LiveId" clId="{FF2B9389-0502-7E48-A99E-5695125645D9}" dt="2023-03-23T16:51:23.100" v="163" actId="1076"/>
          <ac:picMkLst>
            <pc:docMk/>
            <pc:sldMk cId="2955074636" sldId="2393"/>
            <ac:picMk id="14" creationId="{3D5D5740-763E-3FAA-8515-F633445220CB}"/>
          </ac:picMkLst>
        </pc:picChg>
        <pc:cxnChg chg="del">
          <ac:chgData name="Marc Bloechlinger" userId="8ceb1cfcaa25f8b0" providerId="LiveId" clId="{FF2B9389-0502-7E48-A99E-5695125645D9}" dt="2023-03-23T16:49:33.480" v="65" actId="478"/>
          <ac:cxnSpMkLst>
            <pc:docMk/>
            <pc:sldMk cId="2955074636" sldId="2393"/>
            <ac:cxnSpMk id="28" creationId="{03577B84-3364-466F-8BF1-E7806D8E3A0B}"/>
          </ac:cxnSpMkLst>
        </pc:cxnChg>
      </pc:sldChg>
      <pc:sldChg chg="addSp delSp modSp new mod setBg">
        <pc:chgData name="Marc Bloechlinger" userId="8ceb1cfcaa25f8b0" providerId="LiveId" clId="{FF2B9389-0502-7E48-A99E-5695125645D9}" dt="2023-03-23T19:55:19.994" v="2120" actId="692"/>
        <pc:sldMkLst>
          <pc:docMk/>
          <pc:sldMk cId="305433519" sldId="2394"/>
        </pc:sldMkLst>
        <pc:spChg chg="del mod">
          <ac:chgData name="Marc Bloechlinger" userId="8ceb1cfcaa25f8b0" providerId="LiveId" clId="{FF2B9389-0502-7E48-A99E-5695125645D9}" dt="2023-03-23T17:11:04.362" v="719" actId="478"/>
          <ac:spMkLst>
            <pc:docMk/>
            <pc:sldMk cId="305433519" sldId="2394"/>
            <ac:spMk id="2" creationId="{E488DC50-85ED-753A-BF71-E735D3E1A160}"/>
          </ac:spMkLst>
        </pc:spChg>
        <pc:spChg chg="del">
          <ac:chgData name="Marc Bloechlinger" userId="8ceb1cfcaa25f8b0" providerId="LiveId" clId="{FF2B9389-0502-7E48-A99E-5695125645D9}" dt="2023-03-23T17:11:11.539" v="722" actId="478"/>
          <ac:spMkLst>
            <pc:docMk/>
            <pc:sldMk cId="305433519" sldId="2394"/>
            <ac:spMk id="3" creationId="{87A5688D-3F89-529C-8E91-99654F787AC3}"/>
          </ac:spMkLst>
        </pc:spChg>
        <pc:spChg chg="add mod">
          <ac:chgData name="Marc Bloechlinger" userId="8ceb1cfcaa25f8b0" providerId="LiveId" clId="{FF2B9389-0502-7E48-A99E-5695125645D9}" dt="2023-03-23T17:11:21.516" v="731" actId="1076"/>
          <ac:spMkLst>
            <pc:docMk/>
            <pc:sldMk cId="305433519" sldId="2394"/>
            <ac:spMk id="4" creationId="{BCD24FA1-F0FD-03E9-A47A-3AD239A59A59}"/>
          </ac:spMkLst>
        </pc:spChg>
        <pc:spChg chg="add mod">
          <ac:chgData name="Marc Bloechlinger" userId="8ceb1cfcaa25f8b0" providerId="LiveId" clId="{FF2B9389-0502-7E48-A99E-5695125645D9}" dt="2023-03-23T19:55:19.994" v="2120" actId="692"/>
          <ac:spMkLst>
            <pc:docMk/>
            <pc:sldMk cId="305433519" sldId="2394"/>
            <ac:spMk id="5" creationId="{F6767C30-523E-FAFD-89B1-2D9E78D8861A}"/>
          </ac:spMkLst>
        </pc:spChg>
      </pc:sldChg>
      <pc:sldChg chg="addSp delSp modSp add del mod modAnim">
        <pc:chgData name="Marc Bloechlinger" userId="8ceb1cfcaa25f8b0" providerId="LiveId" clId="{FF2B9389-0502-7E48-A99E-5695125645D9}" dt="2023-03-23T17:27:23.158" v="970" actId="2696"/>
        <pc:sldMkLst>
          <pc:docMk/>
          <pc:sldMk cId="4045704920" sldId="2395"/>
        </pc:sldMkLst>
        <pc:spChg chg="add del mod">
          <ac:chgData name="Marc Bloechlinger" userId="8ceb1cfcaa25f8b0" providerId="LiveId" clId="{FF2B9389-0502-7E48-A99E-5695125645D9}" dt="2023-03-23T17:13:17.718" v="747"/>
          <ac:spMkLst>
            <pc:docMk/>
            <pc:sldMk cId="4045704920" sldId="2395"/>
            <ac:spMk id="3" creationId="{9FF34692-FBA5-E99F-C6AC-FEF8685F5703}"/>
          </ac:spMkLst>
        </pc:spChg>
        <pc:spChg chg="mod">
          <ac:chgData name="Marc Bloechlinger" userId="8ceb1cfcaa25f8b0" providerId="LiveId" clId="{FF2B9389-0502-7E48-A99E-5695125645D9}" dt="2023-03-23T17:13:14.498" v="746"/>
          <ac:spMkLst>
            <pc:docMk/>
            <pc:sldMk cId="4045704920" sldId="2395"/>
            <ac:spMk id="5" creationId="{2DF652B2-F490-E7ED-1CA1-8CDC8B5E307A}"/>
          </ac:spMkLst>
        </pc:spChg>
        <pc:spChg chg="mod">
          <ac:chgData name="Marc Bloechlinger" userId="8ceb1cfcaa25f8b0" providerId="LiveId" clId="{FF2B9389-0502-7E48-A99E-5695125645D9}" dt="2023-03-23T17:13:14.498" v="746"/>
          <ac:spMkLst>
            <pc:docMk/>
            <pc:sldMk cId="4045704920" sldId="2395"/>
            <ac:spMk id="6" creationId="{18E1F5E0-DD03-828F-EE12-7AA43010C84F}"/>
          </ac:spMkLst>
        </pc:spChg>
        <pc:spChg chg="del">
          <ac:chgData name="Marc Bloechlinger" userId="8ceb1cfcaa25f8b0" providerId="LiveId" clId="{FF2B9389-0502-7E48-A99E-5695125645D9}" dt="2023-03-23T17:13:14.127" v="745" actId="478"/>
          <ac:spMkLst>
            <pc:docMk/>
            <pc:sldMk cId="4045704920" sldId="2395"/>
            <ac:spMk id="7" creationId="{B5E53385-857A-0C88-21D9-B5C2944232EA}"/>
          </ac:spMkLst>
        </pc:spChg>
        <pc:spChg chg="mod">
          <ac:chgData name="Marc Bloechlinger" userId="8ceb1cfcaa25f8b0" providerId="LiveId" clId="{FF2B9389-0502-7E48-A99E-5695125645D9}" dt="2023-03-23T17:13:14.498" v="746"/>
          <ac:spMkLst>
            <pc:docMk/>
            <pc:sldMk cId="4045704920" sldId="2395"/>
            <ac:spMk id="8" creationId="{6AEF6F26-187B-7DA7-B54B-3FC9408BC50D}"/>
          </ac:spMkLst>
        </pc:spChg>
        <pc:spChg chg="mod">
          <ac:chgData name="Marc Bloechlinger" userId="8ceb1cfcaa25f8b0" providerId="LiveId" clId="{FF2B9389-0502-7E48-A99E-5695125645D9}" dt="2023-03-23T17:13:14.498" v="746"/>
          <ac:spMkLst>
            <pc:docMk/>
            <pc:sldMk cId="4045704920" sldId="2395"/>
            <ac:spMk id="10" creationId="{2F599CD6-65D7-1812-196E-7C196F9B97A8}"/>
          </ac:spMkLst>
        </pc:spChg>
        <pc:spChg chg="mod">
          <ac:chgData name="Marc Bloechlinger" userId="8ceb1cfcaa25f8b0" providerId="LiveId" clId="{FF2B9389-0502-7E48-A99E-5695125645D9}" dt="2023-03-23T17:13:14.498" v="746"/>
          <ac:spMkLst>
            <pc:docMk/>
            <pc:sldMk cId="4045704920" sldId="2395"/>
            <ac:spMk id="11" creationId="{420D63E2-44BD-86C0-143D-6E1D33CF8FF4}"/>
          </ac:spMkLst>
        </pc:spChg>
        <pc:spChg chg="mod">
          <ac:chgData name="Marc Bloechlinger" userId="8ceb1cfcaa25f8b0" providerId="LiveId" clId="{FF2B9389-0502-7E48-A99E-5695125645D9}" dt="2023-03-23T17:13:14.498" v="746"/>
          <ac:spMkLst>
            <pc:docMk/>
            <pc:sldMk cId="4045704920" sldId="2395"/>
            <ac:spMk id="12" creationId="{7FCE486A-8141-71F0-7BC0-632DDEB9585C}"/>
          </ac:spMkLst>
        </pc:spChg>
        <pc:spChg chg="mod">
          <ac:chgData name="Marc Bloechlinger" userId="8ceb1cfcaa25f8b0" providerId="LiveId" clId="{FF2B9389-0502-7E48-A99E-5695125645D9}" dt="2023-03-23T17:13:14.498" v="746"/>
          <ac:spMkLst>
            <pc:docMk/>
            <pc:sldMk cId="4045704920" sldId="2395"/>
            <ac:spMk id="14" creationId="{DAEC1E21-F1BC-F063-AF0A-A4C3AAB25A94}"/>
          </ac:spMkLst>
        </pc:spChg>
        <pc:spChg chg="mod">
          <ac:chgData name="Marc Bloechlinger" userId="8ceb1cfcaa25f8b0" providerId="LiveId" clId="{FF2B9389-0502-7E48-A99E-5695125645D9}" dt="2023-03-23T17:13:14.498" v="746"/>
          <ac:spMkLst>
            <pc:docMk/>
            <pc:sldMk cId="4045704920" sldId="2395"/>
            <ac:spMk id="15" creationId="{4D97B2AF-EA24-035D-FC9F-61218D109ACC}"/>
          </ac:spMkLst>
        </pc:spChg>
        <pc:spChg chg="mod">
          <ac:chgData name="Marc Bloechlinger" userId="8ceb1cfcaa25f8b0" providerId="LiveId" clId="{FF2B9389-0502-7E48-A99E-5695125645D9}" dt="2023-03-23T17:13:14.498" v="746"/>
          <ac:spMkLst>
            <pc:docMk/>
            <pc:sldMk cId="4045704920" sldId="2395"/>
            <ac:spMk id="16" creationId="{F9E5174C-4560-5720-70EC-5E31DFCAD2BE}"/>
          </ac:spMkLst>
        </pc:spChg>
        <pc:spChg chg="mod">
          <ac:chgData name="Marc Bloechlinger" userId="8ceb1cfcaa25f8b0" providerId="LiveId" clId="{FF2B9389-0502-7E48-A99E-5695125645D9}" dt="2023-03-23T17:13:14.498" v="746"/>
          <ac:spMkLst>
            <pc:docMk/>
            <pc:sldMk cId="4045704920" sldId="2395"/>
            <ac:spMk id="18" creationId="{15FE8BA0-3A3F-6B2F-20D9-38C96C07CC79}"/>
          </ac:spMkLst>
        </pc:spChg>
        <pc:spChg chg="mod">
          <ac:chgData name="Marc Bloechlinger" userId="8ceb1cfcaa25f8b0" providerId="LiveId" clId="{FF2B9389-0502-7E48-A99E-5695125645D9}" dt="2023-03-23T17:13:14.498" v="746"/>
          <ac:spMkLst>
            <pc:docMk/>
            <pc:sldMk cId="4045704920" sldId="2395"/>
            <ac:spMk id="19" creationId="{182199FC-45D2-282D-4543-12C5002B8B0B}"/>
          </ac:spMkLst>
        </pc:spChg>
        <pc:spChg chg="mod">
          <ac:chgData name="Marc Bloechlinger" userId="8ceb1cfcaa25f8b0" providerId="LiveId" clId="{FF2B9389-0502-7E48-A99E-5695125645D9}" dt="2023-03-23T17:13:14.498" v="746"/>
          <ac:spMkLst>
            <pc:docMk/>
            <pc:sldMk cId="4045704920" sldId="2395"/>
            <ac:spMk id="20" creationId="{9F360C81-3DD6-C20C-710C-4EB06BD049E7}"/>
          </ac:spMkLst>
        </pc:spChg>
        <pc:spChg chg="add del mod">
          <ac:chgData name="Marc Bloechlinger" userId="8ceb1cfcaa25f8b0" providerId="LiveId" clId="{FF2B9389-0502-7E48-A99E-5695125645D9}" dt="2023-03-23T17:13:17.718" v="747"/>
          <ac:spMkLst>
            <pc:docMk/>
            <pc:sldMk cId="4045704920" sldId="2395"/>
            <ac:spMk id="21" creationId="{AEDD0FB6-476A-8813-1F2C-1C3B31A58CCB}"/>
          </ac:spMkLst>
        </pc:spChg>
        <pc:spChg chg="add mod">
          <ac:chgData name="Marc Bloechlinger" userId="8ceb1cfcaa25f8b0" providerId="LiveId" clId="{FF2B9389-0502-7E48-A99E-5695125645D9}" dt="2023-03-23T17:13:17.734" v="748"/>
          <ac:spMkLst>
            <pc:docMk/>
            <pc:sldMk cId="4045704920" sldId="2395"/>
            <ac:spMk id="22" creationId="{C3325F0D-BD10-2A16-AA53-60CD8906E194}"/>
          </ac:spMkLst>
        </pc:spChg>
        <pc:spChg chg="mod">
          <ac:chgData name="Marc Bloechlinger" userId="8ceb1cfcaa25f8b0" providerId="LiveId" clId="{FF2B9389-0502-7E48-A99E-5695125645D9}" dt="2023-03-23T17:13:17.734" v="748"/>
          <ac:spMkLst>
            <pc:docMk/>
            <pc:sldMk cId="4045704920" sldId="2395"/>
            <ac:spMk id="24" creationId="{6BA59128-ED09-F83F-7A8B-6205CFD88060}"/>
          </ac:spMkLst>
        </pc:spChg>
        <pc:spChg chg="mod">
          <ac:chgData name="Marc Bloechlinger" userId="8ceb1cfcaa25f8b0" providerId="LiveId" clId="{FF2B9389-0502-7E48-A99E-5695125645D9}" dt="2023-03-23T17:13:17.734" v="748"/>
          <ac:spMkLst>
            <pc:docMk/>
            <pc:sldMk cId="4045704920" sldId="2395"/>
            <ac:spMk id="25" creationId="{DF0FEA1B-2826-5E88-660B-4DEDC638B3FE}"/>
          </ac:spMkLst>
        </pc:spChg>
        <pc:spChg chg="mod">
          <ac:chgData name="Marc Bloechlinger" userId="8ceb1cfcaa25f8b0" providerId="LiveId" clId="{FF2B9389-0502-7E48-A99E-5695125645D9}" dt="2023-03-23T17:13:17.734" v="748"/>
          <ac:spMkLst>
            <pc:docMk/>
            <pc:sldMk cId="4045704920" sldId="2395"/>
            <ac:spMk id="26" creationId="{8045D722-868B-D447-93A5-2C89DF5D5777}"/>
          </ac:spMkLst>
        </pc:spChg>
        <pc:spChg chg="mod">
          <ac:chgData name="Marc Bloechlinger" userId="8ceb1cfcaa25f8b0" providerId="LiveId" clId="{FF2B9389-0502-7E48-A99E-5695125645D9}" dt="2023-03-23T17:13:17.734" v="748"/>
          <ac:spMkLst>
            <pc:docMk/>
            <pc:sldMk cId="4045704920" sldId="2395"/>
            <ac:spMk id="28" creationId="{476FDDB1-96B9-7599-25EE-DAD70332508E}"/>
          </ac:spMkLst>
        </pc:spChg>
        <pc:spChg chg="mod">
          <ac:chgData name="Marc Bloechlinger" userId="8ceb1cfcaa25f8b0" providerId="LiveId" clId="{FF2B9389-0502-7E48-A99E-5695125645D9}" dt="2023-03-23T17:13:17.734" v="748"/>
          <ac:spMkLst>
            <pc:docMk/>
            <pc:sldMk cId="4045704920" sldId="2395"/>
            <ac:spMk id="29" creationId="{F7F7467F-6720-9949-EE2C-065BE302535C}"/>
          </ac:spMkLst>
        </pc:spChg>
        <pc:spChg chg="mod">
          <ac:chgData name="Marc Bloechlinger" userId="8ceb1cfcaa25f8b0" providerId="LiveId" clId="{FF2B9389-0502-7E48-A99E-5695125645D9}" dt="2023-03-23T17:13:17.734" v="748"/>
          <ac:spMkLst>
            <pc:docMk/>
            <pc:sldMk cId="4045704920" sldId="2395"/>
            <ac:spMk id="30" creationId="{485D35D7-1588-2B19-07D3-407F147C0841}"/>
          </ac:spMkLst>
        </pc:spChg>
        <pc:spChg chg="mod">
          <ac:chgData name="Marc Bloechlinger" userId="8ceb1cfcaa25f8b0" providerId="LiveId" clId="{FF2B9389-0502-7E48-A99E-5695125645D9}" dt="2023-03-23T17:13:17.734" v="748"/>
          <ac:spMkLst>
            <pc:docMk/>
            <pc:sldMk cId="4045704920" sldId="2395"/>
            <ac:spMk id="32" creationId="{2BF0C7B6-3889-7029-124F-A5609EAA2CC0}"/>
          </ac:spMkLst>
        </pc:spChg>
        <pc:spChg chg="mod">
          <ac:chgData name="Marc Bloechlinger" userId="8ceb1cfcaa25f8b0" providerId="LiveId" clId="{FF2B9389-0502-7E48-A99E-5695125645D9}" dt="2023-03-23T17:13:17.734" v="748"/>
          <ac:spMkLst>
            <pc:docMk/>
            <pc:sldMk cId="4045704920" sldId="2395"/>
            <ac:spMk id="33" creationId="{A5363AA5-0A1B-AED3-F4B4-F6EAADC04734}"/>
          </ac:spMkLst>
        </pc:spChg>
        <pc:spChg chg="mod">
          <ac:chgData name="Marc Bloechlinger" userId="8ceb1cfcaa25f8b0" providerId="LiveId" clId="{FF2B9389-0502-7E48-A99E-5695125645D9}" dt="2023-03-23T17:13:17.734" v="748"/>
          <ac:spMkLst>
            <pc:docMk/>
            <pc:sldMk cId="4045704920" sldId="2395"/>
            <ac:spMk id="34" creationId="{8FD48FF5-40F1-1184-9FD0-EE4D35D97DE6}"/>
          </ac:spMkLst>
        </pc:spChg>
        <pc:spChg chg="mod">
          <ac:chgData name="Marc Bloechlinger" userId="8ceb1cfcaa25f8b0" providerId="LiveId" clId="{FF2B9389-0502-7E48-A99E-5695125645D9}" dt="2023-03-23T17:13:17.734" v="748"/>
          <ac:spMkLst>
            <pc:docMk/>
            <pc:sldMk cId="4045704920" sldId="2395"/>
            <ac:spMk id="36" creationId="{456CB77F-3902-1DF9-0124-1ADA1E479B93}"/>
          </ac:spMkLst>
        </pc:spChg>
        <pc:spChg chg="mod">
          <ac:chgData name="Marc Bloechlinger" userId="8ceb1cfcaa25f8b0" providerId="LiveId" clId="{FF2B9389-0502-7E48-A99E-5695125645D9}" dt="2023-03-23T17:13:17.734" v="748"/>
          <ac:spMkLst>
            <pc:docMk/>
            <pc:sldMk cId="4045704920" sldId="2395"/>
            <ac:spMk id="37" creationId="{7DF1EBD5-E519-B315-9327-A7714F7112B6}"/>
          </ac:spMkLst>
        </pc:spChg>
        <pc:spChg chg="mod">
          <ac:chgData name="Marc Bloechlinger" userId="8ceb1cfcaa25f8b0" providerId="LiveId" clId="{FF2B9389-0502-7E48-A99E-5695125645D9}" dt="2023-03-23T17:13:17.734" v="748"/>
          <ac:spMkLst>
            <pc:docMk/>
            <pc:sldMk cId="4045704920" sldId="2395"/>
            <ac:spMk id="38" creationId="{FF079D67-F17C-AD6C-F2D9-02FA4DB36B2B}"/>
          </ac:spMkLst>
        </pc:spChg>
        <pc:spChg chg="add mod">
          <ac:chgData name="Marc Bloechlinger" userId="8ceb1cfcaa25f8b0" providerId="LiveId" clId="{FF2B9389-0502-7E48-A99E-5695125645D9}" dt="2023-03-23T17:13:17.734" v="748"/>
          <ac:spMkLst>
            <pc:docMk/>
            <pc:sldMk cId="4045704920" sldId="2395"/>
            <ac:spMk id="39" creationId="{3E9F5D45-633A-26E6-EC50-97ACAEC69828}"/>
          </ac:spMkLst>
        </pc:spChg>
        <pc:grpChg chg="add del mod">
          <ac:chgData name="Marc Bloechlinger" userId="8ceb1cfcaa25f8b0" providerId="LiveId" clId="{FF2B9389-0502-7E48-A99E-5695125645D9}" dt="2023-03-23T17:13:17.718" v="747"/>
          <ac:grpSpMkLst>
            <pc:docMk/>
            <pc:sldMk cId="4045704920" sldId="2395"/>
            <ac:grpSpMk id="4" creationId="{24716B51-223E-489D-7496-4F81F232D303}"/>
          </ac:grpSpMkLst>
        </pc:grpChg>
        <pc:grpChg chg="add del mod">
          <ac:chgData name="Marc Bloechlinger" userId="8ceb1cfcaa25f8b0" providerId="LiveId" clId="{FF2B9389-0502-7E48-A99E-5695125645D9}" dt="2023-03-23T17:13:17.718" v="747"/>
          <ac:grpSpMkLst>
            <pc:docMk/>
            <pc:sldMk cId="4045704920" sldId="2395"/>
            <ac:grpSpMk id="9" creationId="{FFE9C0A4-CAA6-56EC-BF49-CFDE21FE5910}"/>
          </ac:grpSpMkLst>
        </pc:grpChg>
        <pc:grpChg chg="add del mod">
          <ac:chgData name="Marc Bloechlinger" userId="8ceb1cfcaa25f8b0" providerId="LiveId" clId="{FF2B9389-0502-7E48-A99E-5695125645D9}" dt="2023-03-23T17:13:17.718" v="747"/>
          <ac:grpSpMkLst>
            <pc:docMk/>
            <pc:sldMk cId="4045704920" sldId="2395"/>
            <ac:grpSpMk id="13" creationId="{6261F378-1B35-0AEA-AF9D-21A1697EF005}"/>
          </ac:grpSpMkLst>
        </pc:grpChg>
        <pc:grpChg chg="add del mod">
          <ac:chgData name="Marc Bloechlinger" userId="8ceb1cfcaa25f8b0" providerId="LiveId" clId="{FF2B9389-0502-7E48-A99E-5695125645D9}" dt="2023-03-23T17:13:17.718" v="747"/>
          <ac:grpSpMkLst>
            <pc:docMk/>
            <pc:sldMk cId="4045704920" sldId="2395"/>
            <ac:grpSpMk id="17" creationId="{C9612E3E-BE83-3550-A211-B5ECD122740B}"/>
          </ac:grpSpMkLst>
        </pc:grpChg>
        <pc:grpChg chg="add mod">
          <ac:chgData name="Marc Bloechlinger" userId="8ceb1cfcaa25f8b0" providerId="LiveId" clId="{FF2B9389-0502-7E48-A99E-5695125645D9}" dt="2023-03-23T17:13:17.734" v="748"/>
          <ac:grpSpMkLst>
            <pc:docMk/>
            <pc:sldMk cId="4045704920" sldId="2395"/>
            <ac:grpSpMk id="23" creationId="{F8B2FB1C-E080-BC69-6894-8A7361A0CB35}"/>
          </ac:grpSpMkLst>
        </pc:grpChg>
        <pc:grpChg chg="add mod">
          <ac:chgData name="Marc Bloechlinger" userId="8ceb1cfcaa25f8b0" providerId="LiveId" clId="{FF2B9389-0502-7E48-A99E-5695125645D9}" dt="2023-03-23T17:13:17.734" v="748"/>
          <ac:grpSpMkLst>
            <pc:docMk/>
            <pc:sldMk cId="4045704920" sldId="2395"/>
            <ac:grpSpMk id="27" creationId="{1C5ED162-B85F-ACFE-5923-291651D413C9}"/>
          </ac:grpSpMkLst>
        </pc:grpChg>
        <pc:grpChg chg="add mod">
          <ac:chgData name="Marc Bloechlinger" userId="8ceb1cfcaa25f8b0" providerId="LiveId" clId="{FF2B9389-0502-7E48-A99E-5695125645D9}" dt="2023-03-23T17:13:17.734" v="748"/>
          <ac:grpSpMkLst>
            <pc:docMk/>
            <pc:sldMk cId="4045704920" sldId="2395"/>
            <ac:grpSpMk id="31" creationId="{0F5FC9F8-E911-3745-6372-587A0E3A1377}"/>
          </ac:grpSpMkLst>
        </pc:grpChg>
        <pc:grpChg chg="add mod">
          <ac:chgData name="Marc Bloechlinger" userId="8ceb1cfcaa25f8b0" providerId="LiveId" clId="{FF2B9389-0502-7E48-A99E-5695125645D9}" dt="2023-03-23T17:13:17.734" v="748"/>
          <ac:grpSpMkLst>
            <pc:docMk/>
            <pc:sldMk cId="4045704920" sldId="2395"/>
            <ac:grpSpMk id="35" creationId="{4D00F93C-B05B-98AC-6C5C-84C82DD7B3BB}"/>
          </ac:grpSpMkLst>
        </pc:grpChg>
      </pc:sldChg>
      <pc:sldChg chg="addSp delSp modSp add del mod">
        <pc:chgData name="Marc Bloechlinger" userId="8ceb1cfcaa25f8b0" providerId="LiveId" clId="{FF2B9389-0502-7E48-A99E-5695125645D9}" dt="2023-03-23T17:41:57.609" v="1134" actId="2696"/>
        <pc:sldMkLst>
          <pc:docMk/>
          <pc:sldMk cId="1155980851" sldId="2396"/>
        </pc:sldMkLst>
        <pc:spChg chg="del mod">
          <ac:chgData name="Marc Bloechlinger" userId="8ceb1cfcaa25f8b0" providerId="LiveId" clId="{FF2B9389-0502-7E48-A99E-5695125645D9}" dt="2023-03-23T17:41:09.160" v="1131" actId="21"/>
          <ac:spMkLst>
            <pc:docMk/>
            <pc:sldMk cId="1155980851" sldId="2396"/>
            <ac:spMk id="2" creationId="{23EB0DDA-2AE2-70C6-B703-18055B23C581}"/>
          </ac:spMkLst>
        </pc:spChg>
        <pc:spChg chg="mod">
          <ac:chgData name="Marc Bloechlinger" userId="8ceb1cfcaa25f8b0" providerId="LiveId" clId="{FF2B9389-0502-7E48-A99E-5695125645D9}" dt="2023-03-23T17:14:15.020" v="752" actId="20577"/>
          <ac:spMkLst>
            <pc:docMk/>
            <pc:sldMk cId="1155980851" sldId="2396"/>
            <ac:spMk id="3" creationId="{39AF51F5-EE7C-41ED-937B-13E2FFACDD08}"/>
          </ac:spMkLst>
        </pc:spChg>
        <pc:spChg chg="add mod">
          <ac:chgData name="Marc Bloechlinger" userId="8ceb1cfcaa25f8b0" providerId="LiveId" clId="{FF2B9389-0502-7E48-A99E-5695125645D9}" dt="2023-03-23T17:41:09.160" v="1131" actId="21"/>
          <ac:spMkLst>
            <pc:docMk/>
            <pc:sldMk cId="1155980851" sldId="2396"/>
            <ac:spMk id="5" creationId="{2E1E95BD-1249-D19D-3731-5700C1C845D8}"/>
          </ac:spMkLst>
        </pc:spChg>
      </pc:sldChg>
      <pc:sldChg chg="modSp add mod">
        <pc:chgData name="Marc Bloechlinger" userId="8ceb1cfcaa25f8b0" providerId="LiveId" clId="{FF2B9389-0502-7E48-A99E-5695125645D9}" dt="2023-03-23T17:38:24.959" v="1116" actId="207"/>
        <pc:sldMkLst>
          <pc:docMk/>
          <pc:sldMk cId="2148140323" sldId="2397"/>
        </pc:sldMkLst>
        <pc:spChg chg="mod">
          <ac:chgData name="Marc Bloechlinger" userId="8ceb1cfcaa25f8b0" providerId="LiveId" clId="{FF2B9389-0502-7E48-A99E-5695125645D9}" dt="2023-03-23T17:38:24.959" v="1116" actId="207"/>
          <ac:spMkLst>
            <pc:docMk/>
            <pc:sldMk cId="2148140323" sldId="2397"/>
            <ac:spMk id="6" creationId="{CEDA45E4-BFD8-CB61-549F-B2039865137C}"/>
          </ac:spMkLst>
        </pc:spChg>
        <pc:spChg chg="mod">
          <ac:chgData name="Marc Bloechlinger" userId="8ceb1cfcaa25f8b0" providerId="LiveId" clId="{FF2B9389-0502-7E48-A99E-5695125645D9}" dt="2023-03-23T17:37:51.998" v="1111" actId="1076"/>
          <ac:spMkLst>
            <pc:docMk/>
            <pc:sldMk cId="2148140323" sldId="2397"/>
            <ac:spMk id="7" creationId="{06480014-34F1-ED41-F340-C5426C515FC6}"/>
          </ac:spMkLst>
        </pc:spChg>
        <pc:picChg chg="mod">
          <ac:chgData name="Marc Bloechlinger" userId="8ceb1cfcaa25f8b0" providerId="LiveId" clId="{FF2B9389-0502-7E48-A99E-5695125645D9}" dt="2023-03-23T17:37:48.442" v="1110" actId="1076"/>
          <ac:picMkLst>
            <pc:docMk/>
            <pc:sldMk cId="2148140323" sldId="2397"/>
            <ac:picMk id="5" creationId="{9C4AB4F7-7D5A-D363-EBB2-CA832DF57B9E}"/>
          </ac:picMkLst>
        </pc:picChg>
      </pc:sldChg>
      <pc:sldChg chg="add del setBg">
        <pc:chgData name="Marc Bloechlinger" userId="8ceb1cfcaa25f8b0" providerId="LiveId" clId="{FF2B9389-0502-7E48-A99E-5695125645D9}" dt="2023-03-23T17:40:10.290" v="1120"/>
        <pc:sldMkLst>
          <pc:docMk/>
          <pc:sldMk cId="826203634" sldId="2398"/>
        </pc:sldMkLst>
      </pc:sldChg>
      <pc:sldChg chg="new setBg">
        <pc:chgData name="Marc Bloechlinger" userId="8ceb1cfcaa25f8b0" providerId="LiveId" clId="{FF2B9389-0502-7E48-A99E-5695125645D9}" dt="2023-03-23T19:48:16.914" v="1987"/>
        <pc:sldMkLst>
          <pc:docMk/>
          <pc:sldMk cId="3585525843" sldId="2398"/>
        </pc:sldMkLst>
      </pc:sldChg>
      <pc:sldChg chg="addSp delSp modSp new mod">
        <pc:chgData name="Marc Bloechlinger" userId="8ceb1cfcaa25f8b0" providerId="LiveId" clId="{FF2B9389-0502-7E48-A99E-5695125645D9}" dt="2023-03-24T00:02:38.307" v="2424" actId="1076"/>
        <pc:sldMkLst>
          <pc:docMk/>
          <pc:sldMk cId="116765583" sldId="2399"/>
        </pc:sldMkLst>
        <pc:spChg chg="del">
          <ac:chgData name="Marc Bloechlinger" userId="8ceb1cfcaa25f8b0" providerId="LiveId" clId="{FF2B9389-0502-7E48-A99E-5695125645D9}" dt="2023-03-23T19:55:56.348" v="2127" actId="478"/>
          <ac:spMkLst>
            <pc:docMk/>
            <pc:sldMk cId="116765583" sldId="2399"/>
            <ac:spMk id="2" creationId="{CBE2897D-C30D-387F-2EA3-2D63DA7105EE}"/>
          </ac:spMkLst>
        </pc:spChg>
        <pc:spChg chg="del">
          <ac:chgData name="Marc Bloechlinger" userId="8ceb1cfcaa25f8b0" providerId="LiveId" clId="{FF2B9389-0502-7E48-A99E-5695125645D9}" dt="2023-03-23T19:55:55.197" v="2126" actId="478"/>
          <ac:spMkLst>
            <pc:docMk/>
            <pc:sldMk cId="116765583" sldId="2399"/>
            <ac:spMk id="3" creationId="{67CE566F-0783-DA88-65FB-C6681309AA9D}"/>
          </ac:spMkLst>
        </pc:spChg>
        <pc:spChg chg="mod">
          <ac:chgData name="Marc Bloechlinger" userId="8ceb1cfcaa25f8b0" providerId="LiveId" clId="{FF2B9389-0502-7E48-A99E-5695125645D9}" dt="2023-03-23T19:55:57.627" v="2128"/>
          <ac:spMkLst>
            <pc:docMk/>
            <pc:sldMk cId="116765583" sldId="2399"/>
            <ac:spMk id="5" creationId="{D877A06C-05D3-F626-0A6F-29C7925AEF56}"/>
          </ac:spMkLst>
        </pc:spChg>
        <pc:spChg chg="mod">
          <ac:chgData name="Marc Bloechlinger" userId="8ceb1cfcaa25f8b0" providerId="LiveId" clId="{FF2B9389-0502-7E48-A99E-5695125645D9}" dt="2023-03-23T19:55:57.627" v="2128"/>
          <ac:spMkLst>
            <pc:docMk/>
            <pc:sldMk cId="116765583" sldId="2399"/>
            <ac:spMk id="6" creationId="{B50A806F-81BC-E308-FCB2-8CDFC0823EC4}"/>
          </ac:spMkLst>
        </pc:spChg>
        <pc:spChg chg="mod">
          <ac:chgData name="Marc Bloechlinger" userId="8ceb1cfcaa25f8b0" providerId="LiveId" clId="{FF2B9389-0502-7E48-A99E-5695125645D9}" dt="2023-03-23T19:56:06.083" v="2129"/>
          <ac:spMkLst>
            <pc:docMk/>
            <pc:sldMk cId="116765583" sldId="2399"/>
            <ac:spMk id="8" creationId="{A4EF7DE5-E7FF-F77A-FCE0-70F83CABFF5F}"/>
          </ac:spMkLst>
        </pc:spChg>
        <pc:spChg chg="mod">
          <ac:chgData name="Marc Bloechlinger" userId="8ceb1cfcaa25f8b0" providerId="LiveId" clId="{FF2B9389-0502-7E48-A99E-5695125645D9}" dt="2023-03-23T19:58:27.218" v="2414" actId="255"/>
          <ac:spMkLst>
            <pc:docMk/>
            <pc:sldMk cId="116765583" sldId="2399"/>
            <ac:spMk id="9" creationId="{A1F35E53-D2C3-4636-557E-E12C21A82150}"/>
          </ac:spMkLst>
        </pc:spChg>
        <pc:spChg chg="mod">
          <ac:chgData name="Marc Bloechlinger" userId="8ceb1cfcaa25f8b0" providerId="LiveId" clId="{FF2B9389-0502-7E48-A99E-5695125645D9}" dt="2023-03-23T19:56:06.083" v="2129"/>
          <ac:spMkLst>
            <pc:docMk/>
            <pc:sldMk cId="116765583" sldId="2399"/>
            <ac:spMk id="11" creationId="{088E19A6-C971-6745-03C1-0CC73A17445D}"/>
          </ac:spMkLst>
        </pc:spChg>
        <pc:spChg chg="mod">
          <ac:chgData name="Marc Bloechlinger" userId="8ceb1cfcaa25f8b0" providerId="LiveId" clId="{FF2B9389-0502-7E48-A99E-5695125645D9}" dt="2023-03-23T19:58:33.198" v="2415" actId="255"/>
          <ac:spMkLst>
            <pc:docMk/>
            <pc:sldMk cId="116765583" sldId="2399"/>
            <ac:spMk id="12" creationId="{1B000EE3-0841-F8C8-AFF4-A34FFED15D51}"/>
          </ac:spMkLst>
        </pc:spChg>
        <pc:spChg chg="mod">
          <ac:chgData name="Marc Bloechlinger" userId="8ceb1cfcaa25f8b0" providerId="LiveId" clId="{FF2B9389-0502-7E48-A99E-5695125645D9}" dt="2023-03-23T19:56:06.083" v="2129"/>
          <ac:spMkLst>
            <pc:docMk/>
            <pc:sldMk cId="116765583" sldId="2399"/>
            <ac:spMk id="14" creationId="{012A39D0-E804-35C4-6E53-A565B466A70D}"/>
          </ac:spMkLst>
        </pc:spChg>
        <pc:spChg chg="mod">
          <ac:chgData name="Marc Bloechlinger" userId="8ceb1cfcaa25f8b0" providerId="LiveId" clId="{FF2B9389-0502-7E48-A99E-5695125645D9}" dt="2023-03-23T19:58:37.479" v="2416" actId="404"/>
          <ac:spMkLst>
            <pc:docMk/>
            <pc:sldMk cId="116765583" sldId="2399"/>
            <ac:spMk id="15" creationId="{329AB1CF-FEBF-1718-0448-827FF87E5CF3}"/>
          </ac:spMkLst>
        </pc:spChg>
        <pc:grpChg chg="add mod">
          <ac:chgData name="Marc Bloechlinger" userId="8ceb1cfcaa25f8b0" providerId="LiveId" clId="{FF2B9389-0502-7E48-A99E-5695125645D9}" dt="2023-03-23T19:55:57.627" v="2128"/>
          <ac:grpSpMkLst>
            <pc:docMk/>
            <pc:sldMk cId="116765583" sldId="2399"/>
            <ac:grpSpMk id="4" creationId="{602897AD-2853-84CD-D568-7AF2D79BEE7C}"/>
          </ac:grpSpMkLst>
        </pc:grpChg>
        <pc:grpChg chg="add mod">
          <ac:chgData name="Marc Bloechlinger" userId="8ceb1cfcaa25f8b0" providerId="LiveId" clId="{FF2B9389-0502-7E48-A99E-5695125645D9}" dt="2023-03-23T19:56:06.083" v="2129"/>
          <ac:grpSpMkLst>
            <pc:docMk/>
            <pc:sldMk cId="116765583" sldId="2399"/>
            <ac:grpSpMk id="7" creationId="{D4EE69A5-0985-5784-A646-2E0A7DCFAD00}"/>
          </ac:grpSpMkLst>
        </pc:grpChg>
        <pc:grpChg chg="add mod">
          <ac:chgData name="Marc Bloechlinger" userId="8ceb1cfcaa25f8b0" providerId="LiveId" clId="{FF2B9389-0502-7E48-A99E-5695125645D9}" dt="2023-03-24T00:02:38.307" v="2424" actId="1076"/>
          <ac:grpSpMkLst>
            <pc:docMk/>
            <pc:sldMk cId="116765583" sldId="2399"/>
            <ac:grpSpMk id="10" creationId="{B5993402-144E-F486-232C-E8410B889D4F}"/>
          </ac:grpSpMkLst>
        </pc:grpChg>
        <pc:grpChg chg="add mod">
          <ac:chgData name="Marc Bloechlinger" userId="8ceb1cfcaa25f8b0" providerId="LiveId" clId="{FF2B9389-0502-7E48-A99E-5695125645D9}" dt="2023-03-24T00:02:33.957" v="2423" actId="1076"/>
          <ac:grpSpMkLst>
            <pc:docMk/>
            <pc:sldMk cId="116765583" sldId="2399"/>
            <ac:grpSpMk id="13" creationId="{0DD3B58A-0557-995A-DB95-9B3EC227B440}"/>
          </ac:grpSpMkLst>
        </pc:grpChg>
      </pc:sldChg>
      <pc:sldChg chg="add del setBg">
        <pc:chgData name="Marc Bloechlinger" userId="8ceb1cfcaa25f8b0" providerId="LiveId" clId="{FF2B9389-0502-7E48-A99E-5695125645D9}" dt="2023-03-23T17:40:10.290" v="1120"/>
        <pc:sldMkLst>
          <pc:docMk/>
          <pc:sldMk cId="1326686965" sldId="2399"/>
        </pc:sldMkLst>
      </pc:sldChg>
      <pc:sldChg chg="delSp modSp add mod">
        <pc:chgData name="Marc Bloechlinger" userId="8ceb1cfcaa25f8b0" providerId="LiveId" clId="{FF2B9389-0502-7E48-A99E-5695125645D9}" dt="2023-03-23T20:35:32.979" v="2420" actId="1076"/>
        <pc:sldMkLst>
          <pc:docMk/>
          <pc:sldMk cId="583709382" sldId="2400"/>
        </pc:sldMkLst>
        <pc:picChg chg="del">
          <ac:chgData name="Marc Bloechlinger" userId="8ceb1cfcaa25f8b0" providerId="LiveId" clId="{FF2B9389-0502-7E48-A99E-5695125645D9}" dt="2023-03-23T20:35:30.847" v="2418" actId="478"/>
          <ac:picMkLst>
            <pc:docMk/>
            <pc:sldMk cId="583709382" sldId="2400"/>
            <ac:picMk id="4" creationId="{59FFA9B7-B3C8-997D-16C7-603ED0B167B7}"/>
          </ac:picMkLst>
        </pc:picChg>
        <pc:picChg chg="del">
          <ac:chgData name="Marc Bloechlinger" userId="8ceb1cfcaa25f8b0" providerId="LiveId" clId="{FF2B9389-0502-7E48-A99E-5695125645D9}" dt="2023-03-23T20:35:31.341" v="2419" actId="478"/>
          <ac:picMkLst>
            <pc:docMk/>
            <pc:sldMk cId="583709382" sldId="2400"/>
            <ac:picMk id="5" creationId="{24F71FF2-8E1A-FC1F-CF24-ED3D02C2821E}"/>
          </ac:picMkLst>
        </pc:picChg>
        <pc:picChg chg="mod">
          <ac:chgData name="Marc Bloechlinger" userId="8ceb1cfcaa25f8b0" providerId="LiveId" clId="{FF2B9389-0502-7E48-A99E-5695125645D9}" dt="2023-03-23T20:35:32.979" v="2420" actId="1076"/>
          <ac:picMkLst>
            <pc:docMk/>
            <pc:sldMk cId="583709382" sldId="2400"/>
            <ac:picMk id="6" creationId="{E7BC839F-FA33-0DC3-C6A8-BF72269B6DB8}"/>
          </ac:picMkLst>
        </pc:picChg>
      </pc:sldChg>
      <pc:sldMasterChg chg="addSp modSp mod delSldLayout modSldLayout">
        <pc:chgData name="Marc Bloechlinger" userId="8ceb1cfcaa25f8b0" providerId="LiveId" clId="{FF2B9389-0502-7E48-A99E-5695125645D9}" dt="2023-03-23T19:54:38.212" v="2115" actId="478"/>
        <pc:sldMasterMkLst>
          <pc:docMk/>
          <pc:sldMasterMk cId="1479900755" sldId="2147483648"/>
        </pc:sldMasterMkLst>
        <pc:spChg chg="add mod">
          <ac:chgData name="Marc Bloechlinger" userId="8ceb1cfcaa25f8b0" providerId="LiveId" clId="{FF2B9389-0502-7E48-A99E-5695125645D9}" dt="2023-03-23T19:51:13.638" v="2099" actId="403"/>
          <ac:spMkLst>
            <pc:docMk/>
            <pc:sldMasterMk cId="1479900755" sldId="2147483648"/>
            <ac:spMk id="9" creationId="{31882E2D-F639-53B3-C8A2-D33C96877E11}"/>
          </ac:spMkLst>
        </pc:spChg>
        <pc:picChg chg="add mod">
          <ac:chgData name="Marc Bloechlinger" userId="8ceb1cfcaa25f8b0" providerId="LiveId" clId="{FF2B9389-0502-7E48-A99E-5695125645D9}" dt="2023-03-23T16:57:34.411" v="597"/>
          <ac:picMkLst>
            <pc:docMk/>
            <pc:sldMasterMk cId="1479900755" sldId="2147483648"/>
            <ac:picMk id="7" creationId="{F14F9BD4-B54E-AA27-FF79-0303279A1386}"/>
          </ac:picMkLst>
        </pc:picChg>
        <pc:picChg chg="add mod">
          <ac:chgData name="Marc Bloechlinger" userId="8ceb1cfcaa25f8b0" providerId="LiveId" clId="{FF2B9389-0502-7E48-A99E-5695125645D9}" dt="2023-03-23T16:57:34.411" v="597"/>
          <ac:picMkLst>
            <pc:docMk/>
            <pc:sldMasterMk cId="1479900755" sldId="2147483648"/>
            <ac:picMk id="8" creationId="{6D2FF8DB-5CF3-D791-CC3E-1B202AD78832}"/>
          </ac:picMkLst>
        </pc:picChg>
        <pc:sldLayoutChg chg="del">
          <pc:chgData name="Marc Bloechlinger" userId="8ceb1cfcaa25f8b0" providerId="LiveId" clId="{FF2B9389-0502-7E48-A99E-5695125645D9}" dt="2023-03-23T17:14:11.520" v="750" actId="2696"/>
          <pc:sldLayoutMkLst>
            <pc:docMk/>
            <pc:sldMasterMk cId="1479900755" sldId="2147483648"/>
            <pc:sldLayoutMk cId="713201950" sldId="2147483846"/>
          </pc:sldLayoutMkLst>
        </pc:sldLayoutChg>
        <pc:sldLayoutChg chg="delSp mod">
          <pc:chgData name="Marc Bloechlinger" userId="8ceb1cfcaa25f8b0" providerId="LiveId" clId="{FF2B9389-0502-7E48-A99E-5695125645D9}" dt="2023-03-23T19:54:38.212" v="2115" actId="478"/>
          <pc:sldLayoutMkLst>
            <pc:docMk/>
            <pc:sldMasterMk cId="1479900755" sldId="2147483648"/>
            <pc:sldLayoutMk cId="2411094837" sldId="2147483880"/>
          </pc:sldLayoutMkLst>
          <pc:spChg chg="del">
            <ac:chgData name="Marc Bloechlinger" userId="8ceb1cfcaa25f8b0" providerId="LiveId" clId="{FF2B9389-0502-7E48-A99E-5695125645D9}" dt="2023-03-23T19:54:37.197" v="2114" actId="478"/>
            <ac:spMkLst>
              <pc:docMk/>
              <pc:sldMasterMk cId="1479900755" sldId="2147483648"/>
              <pc:sldLayoutMk cId="2411094837" sldId="2147483880"/>
              <ac:spMk id="18" creationId="{9B4CB942-6ECB-49C3-BCDF-B7B7905525F3}"/>
            </ac:spMkLst>
          </pc:spChg>
          <pc:spChg chg="del">
            <ac:chgData name="Marc Bloechlinger" userId="8ceb1cfcaa25f8b0" providerId="LiveId" clId="{FF2B9389-0502-7E48-A99E-5695125645D9}" dt="2023-03-23T19:54:38.212" v="2115" actId="478"/>
            <ac:spMkLst>
              <pc:docMk/>
              <pc:sldMasterMk cId="1479900755" sldId="2147483648"/>
              <pc:sldLayoutMk cId="2411094837" sldId="2147483880"/>
              <ac:spMk id="19" creationId="{12A7B87B-45E7-4AE7-9E9F-48F570D39556}"/>
            </ac:spMkLst>
          </pc:spChg>
        </pc:sldLayoutChg>
      </pc:sldMasterChg>
      <pc:sldMasterChg chg="addSp delSp modSp mod delSldLayout modSldLayout">
        <pc:chgData name="Marc Bloechlinger" userId="8ceb1cfcaa25f8b0" providerId="LiveId" clId="{FF2B9389-0502-7E48-A99E-5695125645D9}" dt="2023-03-23T19:52:28.106" v="2101"/>
        <pc:sldMasterMkLst>
          <pc:docMk/>
          <pc:sldMasterMk cId="153051343" sldId="2147483660"/>
        </pc:sldMasterMkLst>
        <pc:spChg chg="add mod">
          <ac:chgData name="Marc Bloechlinger" userId="8ceb1cfcaa25f8b0" providerId="LiveId" clId="{FF2B9389-0502-7E48-A99E-5695125645D9}" dt="2023-03-23T19:52:28.106" v="2101"/>
          <ac:spMkLst>
            <pc:docMk/>
            <pc:sldMasterMk cId="153051343" sldId="2147483660"/>
            <ac:spMk id="4" creationId="{BD7A5F4F-5393-563B-1120-5978E0C06B59}"/>
          </ac:spMkLst>
        </pc:spChg>
        <pc:spChg chg="del">
          <ac:chgData name="Marc Bloechlinger" userId="8ceb1cfcaa25f8b0" providerId="LiveId" clId="{FF2B9389-0502-7E48-A99E-5695125645D9}" dt="2023-03-23T19:51:24.161" v="2100" actId="478"/>
          <ac:spMkLst>
            <pc:docMk/>
            <pc:sldMasterMk cId="153051343" sldId="2147483660"/>
            <ac:spMk id="23" creationId="{9A9AFC40-C19C-466C-9791-7DEB2FEE23C0}"/>
          </ac:spMkLst>
        </pc:spChg>
        <pc:picChg chg="add mod">
          <ac:chgData name="Marc Bloechlinger" userId="8ceb1cfcaa25f8b0" providerId="LiveId" clId="{FF2B9389-0502-7E48-A99E-5695125645D9}" dt="2023-03-23T16:57:36.925" v="598"/>
          <ac:picMkLst>
            <pc:docMk/>
            <pc:sldMasterMk cId="153051343" sldId="2147483660"/>
            <ac:picMk id="2" creationId="{1C352A32-F77C-C1B8-D5BA-ED03B961C985}"/>
          </ac:picMkLst>
        </pc:picChg>
        <pc:picChg chg="add mod">
          <ac:chgData name="Marc Bloechlinger" userId="8ceb1cfcaa25f8b0" providerId="LiveId" clId="{FF2B9389-0502-7E48-A99E-5695125645D9}" dt="2023-03-23T16:57:36.925" v="598"/>
          <ac:picMkLst>
            <pc:docMk/>
            <pc:sldMasterMk cId="153051343" sldId="2147483660"/>
            <ac:picMk id="3" creationId="{83E96BE4-3007-494E-834A-1A066181FCB3}"/>
          </ac:picMkLst>
        </pc:picChg>
        <pc:sldLayoutChg chg="delSp del mod">
          <pc:chgData name="Marc Bloechlinger" userId="8ceb1cfcaa25f8b0" providerId="LiveId" clId="{FF2B9389-0502-7E48-A99E-5695125645D9}" dt="2023-03-23T17:41:01.680" v="1127" actId="2696"/>
          <pc:sldLayoutMkLst>
            <pc:docMk/>
            <pc:sldMasterMk cId="153051343" sldId="2147483660"/>
            <pc:sldLayoutMk cId="961938596" sldId="2147483879"/>
          </pc:sldLayoutMkLst>
          <pc:spChg chg="del">
            <ac:chgData name="Marc Bloechlinger" userId="8ceb1cfcaa25f8b0" providerId="LiveId" clId="{FF2B9389-0502-7E48-A99E-5695125645D9}" dt="2023-03-23T17:40:50.690" v="1126" actId="478"/>
            <ac:spMkLst>
              <pc:docMk/>
              <pc:sldMasterMk cId="153051343" sldId="2147483660"/>
              <pc:sldLayoutMk cId="961938596" sldId="2147483879"/>
              <ac:spMk id="3" creationId="{69122FED-B9CE-40D8-846C-33FC451E3876}"/>
            </ac:spMkLst>
          </pc:spChg>
        </pc:sldLayoutChg>
      </pc:sldMasterChg>
      <pc:sldMasterChg chg="addSp delSp modSp mod">
        <pc:chgData name="Marc Bloechlinger" userId="8ceb1cfcaa25f8b0" providerId="LiveId" clId="{FF2B9389-0502-7E48-A99E-5695125645D9}" dt="2023-03-23T19:52:32" v="2103" actId="478"/>
        <pc:sldMasterMkLst>
          <pc:docMk/>
          <pc:sldMasterMk cId="1797953628" sldId="2147483669"/>
        </pc:sldMasterMkLst>
        <pc:spChg chg="add del mod">
          <ac:chgData name="Marc Bloechlinger" userId="8ceb1cfcaa25f8b0" providerId="LiveId" clId="{FF2B9389-0502-7E48-A99E-5695125645D9}" dt="2023-03-23T19:50:22.402" v="2091"/>
          <ac:spMkLst>
            <pc:docMk/>
            <pc:sldMasterMk cId="1797953628" sldId="2147483669"/>
            <ac:spMk id="4" creationId="{EA96C4DF-7452-B1A3-BAF5-AC5B0AE578EF}"/>
          </ac:spMkLst>
        </pc:spChg>
        <pc:spChg chg="add mod">
          <ac:chgData name="Marc Bloechlinger" userId="8ceb1cfcaa25f8b0" providerId="LiveId" clId="{FF2B9389-0502-7E48-A99E-5695125645D9}" dt="2023-03-23T19:52:29.897" v="2102"/>
          <ac:spMkLst>
            <pc:docMk/>
            <pc:sldMasterMk cId="1797953628" sldId="2147483669"/>
            <ac:spMk id="5" creationId="{CA137B0B-D556-1C33-9A24-58443619AFAD}"/>
          </ac:spMkLst>
        </pc:spChg>
        <pc:spChg chg="del">
          <ac:chgData name="Marc Bloechlinger" userId="8ceb1cfcaa25f8b0" providerId="LiveId" clId="{FF2B9389-0502-7E48-A99E-5695125645D9}" dt="2023-03-23T19:52:32" v="2103" actId="478"/>
          <ac:spMkLst>
            <pc:docMk/>
            <pc:sldMasterMk cId="1797953628" sldId="2147483669"/>
            <ac:spMk id="23" creationId="{9A9AFC40-C19C-466C-9791-7DEB2FEE23C0}"/>
          </ac:spMkLst>
        </pc:spChg>
        <pc:picChg chg="add mod">
          <ac:chgData name="Marc Bloechlinger" userId="8ceb1cfcaa25f8b0" providerId="LiveId" clId="{FF2B9389-0502-7E48-A99E-5695125645D9}" dt="2023-03-23T16:57:38.798" v="599"/>
          <ac:picMkLst>
            <pc:docMk/>
            <pc:sldMasterMk cId="1797953628" sldId="2147483669"/>
            <ac:picMk id="2" creationId="{BCE98F2B-8D55-A06E-B0CB-22B5FFC9F074}"/>
          </ac:picMkLst>
        </pc:picChg>
        <pc:picChg chg="add mod">
          <ac:chgData name="Marc Bloechlinger" userId="8ceb1cfcaa25f8b0" providerId="LiveId" clId="{FF2B9389-0502-7E48-A99E-5695125645D9}" dt="2023-03-23T16:57:38.798" v="599"/>
          <ac:picMkLst>
            <pc:docMk/>
            <pc:sldMasterMk cId="1797953628" sldId="2147483669"/>
            <ac:picMk id="3" creationId="{E755748A-B3BC-C53D-EDC9-EF534A74B383}"/>
          </ac:picMkLst>
        </pc:picChg>
      </pc:sldMasterChg>
      <pc:sldMasterChg chg="addSp delSp modSp">
        <pc:chgData name="Marc Bloechlinger" userId="8ceb1cfcaa25f8b0" providerId="LiveId" clId="{FF2B9389-0502-7E48-A99E-5695125645D9}" dt="2023-03-23T19:52:35.066" v="2104"/>
        <pc:sldMasterMkLst>
          <pc:docMk/>
          <pc:sldMasterMk cId="3490033681" sldId="2147483688"/>
        </pc:sldMasterMkLst>
        <pc:spChg chg="add del mod">
          <ac:chgData name="Marc Bloechlinger" userId="8ceb1cfcaa25f8b0" providerId="LiveId" clId="{FF2B9389-0502-7E48-A99E-5695125645D9}" dt="2023-03-23T19:50:25.647" v="2093"/>
          <ac:spMkLst>
            <pc:docMk/>
            <pc:sldMasterMk cId="3490033681" sldId="2147483688"/>
            <ac:spMk id="4" creationId="{85A071CE-1289-D468-2A66-CEA598A48C7C}"/>
          </ac:spMkLst>
        </pc:spChg>
        <pc:spChg chg="add del mod">
          <ac:chgData name="Marc Bloechlinger" userId="8ceb1cfcaa25f8b0" providerId="LiveId" clId="{FF2B9389-0502-7E48-A99E-5695125645D9}" dt="2023-03-23T19:50:34.907" v="2095"/>
          <ac:spMkLst>
            <pc:docMk/>
            <pc:sldMasterMk cId="3490033681" sldId="2147483688"/>
            <ac:spMk id="5" creationId="{71F521C6-5DA5-302A-5CF3-90F49727A435}"/>
          </ac:spMkLst>
        </pc:spChg>
        <pc:spChg chg="add mod">
          <ac:chgData name="Marc Bloechlinger" userId="8ceb1cfcaa25f8b0" providerId="LiveId" clId="{FF2B9389-0502-7E48-A99E-5695125645D9}" dt="2023-03-23T19:52:35.066" v="2104"/>
          <ac:spMkLst>
            <pc:docMk/>
            <pc:sldMasterMk cId="3490033681" sldId="2147483688"/>
            <ac:spMk id="6" creationId="{1A5A0A96-5317-E294-2955-BC115BFF554D}"/>
          </ac:spMkLst>
        </pc:spChg>
        <pc:picChg chg="add mod">
          <ac:chgData name="Marc Bloechlinger" userId="8ceb1cfcaa25f8b0" providerId="LiveId" clId="{FF2B9389-0502-7E48-A99E-5695125645D9}" dt="2023-03-23T16:57:41.002" v="600"/>
          <ac:picMkLst>
            <pc:docMk/>
            <pc:sldMasterMk cId="3490033681" sldId="2147483688"/>
            <ac:picMk id="2" creationId="{80A20B29-959A-7997-2F55-637DAF1BE737}"/>
          </ac:picMkLst>
        </pc:picChg>
        <pc:picChg chg="add mod">
          <ac:chgData name="Marc Bloechlinger" userId="8ceb1cfcaa25f8b0" providerId="LiveId" clId="{FF2B9389-0502-7E48-A99E-5695125645D9}" dt="2023-03-23T16:57:41.002" v="600"/>
          <ac:picMkLst>
            <pc:docMk/>
            <pc:sldMasterMk cId="3490033681" sldId="2147483688"/>
            <ac:picMk id="3" creationId="{10F4F199-F4D6-7512-EDA4-711DF44956BD}"/>
          </ac:picMkLst>
        </pc:picChg>
      </pc:sldMasterChg>
      <pc:sldMasterChg chg="addSp modSp">
        <pc:chgData name="Marc Bloechlinger" userId="8ceb1cfcaa25f8b0" providerId="LiveId" clId="{FF2B9389-0502-7E48-A99E-5695125645D9}" dt="2023-03-23T19:50:04.028" v="2088"/>
        <pc:sldMasterMkLst>
          <pc:docMk/>
          <pc:sldMasterMk cId="1972104779" sldId="2147483723"/>
        </pc:sldMasterMkLst>
        <pc:picChg chg="add mod">
          <ac:chgData name="Marc Bloechlinger" userId="8ceb1cfcaa25f8b0" providerId="LiveId" clId="{FF2B9389-0502-7E48-A99E-5695125645D9}" dt="2023-03-23T19:50:04.028" v="2088"/>
          <ac:picMkLst>
            <pc:docMk/>
            <pc:sldMasterMk cId="1972104779" sldId="2147483723"/>
            <ac:picMk id="2" creationId="{A192CCC9-5B7F-5F7F-D3C7-7E1459876A88}"/>
          </ac:picMkLst>
        </pc:picChg>
        <pc:picChg chg="add mod">
          <ac:chgData name="Marc Bloechlinger" userId="8ceb1cfcaa25f8b0" providerId="LiveId" clId="{FF2B9389-0502-7E48-A99E-5695125645D9}" dt="2023-03-23T19:50:04.028" v="2088"/>
          <ac:picMkLst>
            <pc:docMk/>
            <pc:sldMasterMk cId="1972104779" sldId="2147483723"/>
            <ac:picMk id="3" creationId="{E9851A59-E1DF-E526-58AA-BB4CA8E9B47A}"/>
          </ac:picMkLst>
        </pc:picChg>
      </pc:sldMasterChg>
      <pc:sldMasterChg chg="addSp modSp">
        <pc:chgData name="Marc Bloechlinger" userId="8ceb1cfcaa25f8b0" providerId="LiveId" clId="{FF2B9389-0502-7E48-A99E-5695125645D9}" dt="2023-03-23T19:49:59.598" v="2087"/>
        <pc:sldMasterMkLst>
          <pc:docMk/>
          <pc:sldMasterMk cId="1354527238" sldId="2147483756"/>
        </pc:sldMasterMkLst>
        <pc:picChg chg="add mod">
          <ac:chgData name="Marc Bloechlinger" userId="8ceb1cfcaa25f8b0" providerId="LiveId" clId="{FF2B9389-0502-7E48-A99E-5695125645D9}" dt="2023-03-23T19:49:59.598" v="2087"/>
          <ac:picMkLst>
            <pc:docMk/>
            <pc:sldMasterMk cId="1354527238" sldId="2147483756"/>
            <ac:picMk id="2" creationId="{E5FF6606-E0EF-42A9-8956-C20AC7F804AE}"/>
          </ac:picMkLst>
        </pc:picChg>
        <pc:picChg chg="add mod">
          <ac:chgData name="Marc Bloechlinger" userId="8ceb1cfcaa25f8b0" providerId="LiveId" clId="{FF2B9389-0502-7E48-A99E-5695125645D9}" dt="2023-03-23T19:49:59.598" v="2087"/>
          <ac:picMkLst>
            <pc:docMk/>
            <pc:sldMasterMk cId="1354527238" sldId="2147483756"/>
            <ac:picMk id="3" creationId="{A9AF0BB5-E115-F235-D26B-BD7100208300}"/>
          </ac:picMkLst>
        </pc:picChg>
      </pc:sldMasterChg>
      <pc:sldMasterChg chg="addSp modSp">
        <pc:chgData name="Marc Bloechlinger" userId="8ceb1cfcaa25f8b0" providerId="LiveId" clId="{FF2B9389-0502-7E48-A99E-5695125645D9}" dt="2023-03-23T19:49:53.050" v="2086"/>
        <pc:sldMasterMkLst>
          <pc:docMk/>
          <pc:sldMasterMk cId="593267749" sldId="2147483846"/>
        </pc:sldMasterMkLst>
        <pc:picChg chg="add mod">
          <ac:chgData name="Marc Bloechlinger" userId="8ceb1cfcaa25f8b0" providerId="LiveId" clId="{FF2B9389-0502-7E48-A99E-5695125645D9}" dt="2023-03-23T19:49:53.050" v="2086"/>
          <ac:picMkLst>
            <pc:docMk/>
            <pc:sldMasterMk cId="593267749" sldId="2147483846"/>
            <ac:picMk id="2" creationId="{F88A4AAB-7C59-F077-27D4-7E1AE3EC5AB3}"/>
          </ac:picMkLst>
        </pc:picChg>
        <pc:picChg chg="add mod">
          <ac:chgData name="Marc Bloechlinger" userId="8ceb1cfcaa25f8b0" providerId="LiveId" clId="{FF2B9389-0502-7E48-A99E-5695125645D9}" dt="2023-03-23T19:49:53.050" v="2086"/>
          <ac:picMkLst>
            <pc:docMk/>
            <pc:sldMasterMk cId="593267749" sldId="2147483846"/>
            <ac:picMk id="3" creationId="{C7524C8D-5969-A58D-524C-8DB24818F9BF}"/>
          </ac:picMkLst>
        </pc:picChg>
      </pc:sldMasterChg>
    </pc:docChg>
  </pc:docChgLst>
  <pc:docChgLst>
    <pc:chgData name="Marc Bloechlinger" userId="8ceb1cfcaa25f8b0" providerId="LiveId" clId="{EB704F1E-56C3-3545-96C8-0462DB915AAF}"/>
    <pc:docChg chg="undo redo custSel addSld delSld modSld sldOrd modMainMaster">
      <pc:chgData name="Marc Bloechlinger" userId="8ceb1cfcaa25f8b0" providerId="LiveId" clId="{EB704F1E-56C3-3545-96C8-0462DB915AAF}" dt="2023-03-23T16:26:09.256" v="968" actId="20577"/>
      <pc:docMkLst>
        <pc:docMk/>
      </pc:docMkLst>
      <pc:sldChg chg="del">
        <pc:chgData name="Marc Bloechlinger" userId="8ceb1cfcaa25f8b0" providerId="LiveId" clId="{EB704F1E-56C3-3545-96C8-0462DB915AAF}" dt="2023-03-23T13:36:50.319" v="26" actId="2696"/>
        <pc:sldMkLst>
          <pc:docMk/>
          <pc:sldMk cId="626335674" sldId="256"/>
        </pc:sldMkLst>
      </pc:sldChg>
      <pc:sldChg chg="addSp delSp modSp del mod">
        <pc:chgData name="Marc Bloechlinger" userId="8ceb1cfcaa25f8b0" providerId="LiveId" clId="{EB704F1E-56C3-3545-96C8-0462DB915AAF}" dt="2023-03-23T13:36:27.342" v="15" actId="2696"/>
        <pc:sldMkLst>
          <pc:docMk/>
          <pc:sldMk cId="3875907239" sldId="274"/>
        </pc:sldMkLst>
        <pc:spChg chg="del">
          <ac:chgData name="Marc Bloechlinger" userId="8ceb1cfcaa25f8b0" providerId="LiveId" clId="{EB704F1E-56C3-3545-96C8-0462DB915AAF}" dt="2023-03-23T13:35:57.047" v="1" actId="478"/>
          <ac:spMkLst>
            <pc:docMk/>
            <pc:sldMk cId="3875907239" sldId="274"/>
            <ac:spMk id="3" creationId="{F075A74C-AF8C-499B-AA10-1FFFA12B2A68}"/>
          </ac:spMkLst>
        </pc:spChg>
        <pc:spChg chg="del mod">
          <ac:chgData name="Marc Bloechlinger" userId="8ceb1cfcaa25f8b0" providerId="LiveId" clId="{EB704F1E-56C3-3545-96C8-0462DB915AAF}" dt="2023-03-23T13:36:11.657" v="12"/>
          <ac:spMkLst>
            <pc:docMk/>
            <pc:sldMk cId="3875907239" sldId="274"/>
            <ac:spMk id="8" creationId="{801FAFB1-B9AD-438D-94B6-5395270EB502}"/>
          </ac:spMkLst>
        </pc:spChg>
        <pc:spChg chg="del">
          <ac:chgData name="Marc Bloechlinger" userId="8ceb1cfcaa25f8b0" providerId="LiveId" clId="{EB704F1E-56C3-3545-96C8-0462DB915AAF}" dt="2023-03-23T13:36:00.077" v="3" actId="478"/>
          <ac:spMkLst>
            <pc:docMk/>
            <pc:sldMk cId="3875907239" sldId="274"/>
            <ac:spMk id="9" creationId="{2AED5C7D-B05F-488A-84DB-B5F276921DEA}"/>
          </ac:spMkLst>
        </pc:spChg>
        <pc:spChg chg="del mod">
          <ac:chgData name="Marc Bloechlinger" userId="8ceb1cfcaa25f8b0" providerId="LiveId" clId="{EB704F1E-56C3-3545-96C8-0462DB915AAF}" dt="2023-03-23T13:36:04.009" v="8" actId="478"/>
          <ac:spMkLst>
            <pc:docMk/>
            <pc:sldMk cId="3875907239" sldId="274"/>
            <ac:spMk id="10" creationId="{12F4D136-E3C5-48A4-AB96-AF14ADD137F2}"/>
          </ac:spMkLst>
        </pc:spChg>
        <pc:spChg chg="del">
          <ac:chgData name="Marc Bloechlinger" userId="8ceb1cfcaa25f8b0" providerId="LiveId" clId="{EB704F1E-56C3-3545-96C8-0462DB915AAF}" dt="2023-03-23T13:36:01.324" v="4" actId="478"/>
          <ac:spMkLst>
            <pc:docMk/>
            <pc:sldMk cId="3875907239" sldId="274"/>
            <ac:spMk id="11" creationId="{12F1D556-BF05-49E5-9635-BF2EEC742DEF}"/>
          </ac:spMkLst>
        </pc:spChg>
        <pc:spChg chg="del">
          <ac:chgData name="Marc Bloechlinger" userId="8ceb1cfcaa25f8b0" providerId="LiveId" clId="{EB704F1E-56C3-3545-96C8-0462DB915AAF}" dt="2023-03-23T13:35:58.125" v="2" actId="478"/>
          <ac:spMkLst>
            <pc:docMk/>
            <pc:sldMk cId="3875907239" sldId="274"/>
            <ac:spMk id="12" creationId="{5F790089-D201-4477-AD77-EFE15AF82864}"/>
          </ac:spMkLst>
        </pc:spChg>
        <pc:spChg chg="del">
          <ac:chgData name="Marc Bloechlinger" userId="8ceb1cfcaa25f8b0" providerId="LiveId" clId="{EB704F1E-56C3-3545-96C8-0462DB915AAF}" dt="2023-03-23T13:36:01.919" v="5" actId="478"/>
          <ac:spMkLst>
            <pc:docMk/>
            <pc:sldMk cId="3875907239" sldId="274"/>
            <ac:spMk id="13" creationId="{C251060E-5B0E-4F86-BC16-AD113F70EF1F}"/>
          </ac:spMkLst>
        </pc:spChg>
        <pc:picChg chg="add del mod">
          <ac:chgData name="Marc Bloechlinger" userId="8ceb1cfcaa25f8b0" providerId="LiveId" clId="{EB704F1E-56C3-3545-96C8-0462DB915AAF}" dt="2023-03-23T13:36:20.298" v="13" actId="1076"/>
          <ac:picMkLst>
            <pc:docMk/>
            <pc:sldMk cId="3875907239" sldId="274"/>
            <ac:picMk id="4" creationId="{C8014EA7-0481-485C-A96E-BD71C3167A7B}"/>
          </ac:picMkLst>
        </pc:picChg>
      </pc:sldChg>
      <pc:sldChg chg="delSp modSp del mod ord delAnim">
        <pc:chgData name="Marc Bloechlinger" userId="8ceb1cfcaa25f8b0" providerId="LiveId" clId="{EB704F1E-56C3-3545-96C8-0462DB915AAF}" dt="2023-03-23T13:49:56.352" v="244" actId="2696"/>
        <pc:sldMkLst>
          <pc:docMk/>
          <pc:sldMk cId="3294806322" sldId="290"/>
        </pc:sldMkLst>
        <pc:spChg chg="mod">
          <ac:chgData name="Marc Bloechlinger" userId="8ceb1cfcaa25f8b0" providerId="LiveId" clId="{EB704F1E-56C3-3545-96C8-0462DB915AAF}" dt="2023-03-23T13:36:44.216" v="20" actId="1076"/>
          <ac:spMkLst>
            <pc:docMk/>
            <pc:sldMk cId="3294806322" sldId="290"/>
            <ac:spMk id="19" creationId="{04262821-1406-4AD3-A7E8-CD2C96248CD7}"/>
          </ac:spMkLst>
        </pc:spChg>
        <pc:spChg chg="mod">
          <ac:chgData name="Marc Bloechlinger" userId="8ceb1cfcaa25f8b0" providerId="LiveId" clId="{EB704F1E-56C3-3545-96C8-0462DB915AAF}" dt="2023-03-23T13:36:32.087" v="17" actId="1076"/>
          <ac:spMkLst>
            <pc:docMk/>
            <pc:sldMk cId="3294806322" sldId="290"/>
            <ac:spMk id="26" creationId="{265A7F29-46FB-44FB-B15D-F076C14B013B}"/>
          </ac:spMkLst>
        </pc:spChg>
        <pc:spChg chg="del">
          <ac:chgData name="Marc Bloechlinger" userId="8ceb1cfcaa25f8b0" providerId="LiveId" clId="{EB704F1E-56C3-3545-96C8-0462DB915AAF}" dt="2023-03-23T13:36:48.707" v="25" actId="478"/>
          <ac:spMkLst>
            <pc:docMk/>
            <pc:sldMk cId="3294806322" sldId="290"/>
            <ac:spMk id="27" creationId="{586DB303-BA1B-41C7-B747-467935DEAABF}"/>
          </ac:spMkLst>
        </pc:spChg>
        <pc:spChg chg="mod">
          <ac:chgData name="Marc Bloechlinger" userId="8ceb1cfcaa25f8b0" providerId="LiveId" clId="{EB704F1E-56C3-3545-96C8-0462DB915AAF}" dt="2023-03-23T13:36:46.349" v="24" actId="20577"/>
          <ac:spMkLst>
            <pc:docMk/>
            <pc:sldMk cId="3294806322" sldId="290"/>
            <ac:spMk id="28" creationId="{C6FF8AE1-8290-4A60-BE7B-948703F33777}"/>
          </ac:spMkLst>
        </pc:spChg>
        <pc:picChg chg="mod">
          <ac:chgData name="Marc Bloechlinger" userId="8ceb1cfcaa25f8b0" providerId="LiveId" clId="{EB704F1E-56C3-3545-96C8-0462DB915AAF}" dt="2023-03-23T13:37:01.059" v="28" actId="1076"/>
          <ac:picMkLst>
            <pc:docMk/>
            <pc:sldMk cId="3294806322" sldId="290"/>
            <ac:picMk id="22" creationId="{118D3E5D-69A2-4A78-AE55-20CB3562E050}"/>
          </ac:picMkLst>
        </pc:picChg>
      </pc:sldChg>
      <pc:sldChg chg="addSp delSp modSp mod">
        <pc:chgData name="Marc Bloechlinger" userId="8ceb1cfcaa25f8b0" providerId="LiveId" clId="{EB704F1E-56C3-3545-96C8-0462DB915AAF}" dt="2023-03-23T14:02:36.605" v="638" actId="692"/>
        <pc:sldMkLst>
          <pc:docMk/>
          <pc:sldMk cId="651247628" sldId="978"/>
        </pc:sldMkLst>
        <pc:spChg chg="mod">
          <ac:chgData name="Marc Bloechlinger" userId="8ceb1cfcaa25f8b0" providerId="LiveId" clId="{EB704F1E-56C3-3545-96C8-0462DB915AAF}" dt="2023-03-23T14:01:22.452" v="623" actId="207"/>
          <ac:spMkLst>
            <pc:docMk/>
            <pc:sldMk cId="651247628" sldId="978"/>
            <ac:spMk id="3" creationId="{C5303237-9BAC-4CE2-A0E3-95693DF035AD}"/>
          </ac:spMkLst>
        </pc:spChg>
        <pc:spChg chg="mod">
          <ac:chgData name="Marc Bloechlinger" userId="8ceb1cfcaa25f8b0" providerId="LiveId" clId="{EB704F1E-56C3-3545-96C8-0462DB915AAF}" dt="2023-03-23T14:00:41.989" v="615" actId="207"/>
          <ac:spMkLst>
            <pc:docMk/>
            <pc:sldMk cId="651247628" sldId="978"/>
            <ac:spMk id="5" creationId="{CAAA3593-B51C-4640-AB5C-B1E10AD1EB13}"/>
          </ac:spMkLst>
        </pc:spChg>
        <pc:spChg chg="mod">
          <ac:chgData name="Marc Bloechlinger" userId="8ceb1cfcaa25f8b0" providerId="LiveId" clId="{EB704F1E-56C3-3545-96C8-0462DB915AAF}" dt="2023-03-23T14:00:38.891" v="613" actId="207"/>
          <ac:spMkLst>
            <pc:docMk/>
            <pc:sldMk cId="651247628" sldId="978"/>
            <ac:spMk id="19" creationId="{B6844634-A393-462F-89D9-9B4AAC670359}"/>
          </ac:spMkLst>
        </pc:spChg>
        <pc:spChg chg="mod">
          <ac:chgData name="Marc Bloechlinger" userId="8ceb1cfcaa25f8b0" providerId="LiveId" clId="{EB704F1E-56C3-3545-96C8-0462DB915AAF}" dt="2023-03-23T14:01:33.490" v="626" actId="207"/>
          <ac:spMkLst>
            <pc:docMk/>
            <pc:sldMk cId="651247628" sldId="978"/>
            <ac:spMk id="21" creationId="{4D8F0610-52A8-441E-A1DC-B6D676DD5812}"/>
          </ac:spMkLst>
        </pc:spChg>
        <pc:spChg chg="mod">
          <ac:chgData name="Marc Bloechlinger" userId="8ceb1cfcaa25f8b0" providerId="LiveId" clId="{EB704F1E-56C3-3545-96C8-0462DB915AAF}" dt="2023-03-23T14:01:36.554" v="627" actId="207"/>
          <ac:spMkLst>
            <pc:docMk/>
            <pc:sldMk cId="651247628" sldId="978"/>
            <ac:spMk id="41" creationId="{B3F105A5-2215-4378-8C85-1CFA1D3A3DD2}"/>
          </ac:spMkLst>
        </pc:spChg>
        <pc:spChg chg="mod">
          <ac:chgData name="Marc Bloechlinger" userId="8ceb1cfcaa25f8b0" providerId="LiveId" clId="{EB704F1E-56C3-3545-96C8-0462DB915AAF}" dt="2023-03-23T14:01:30.495" v="625" actId="207"/>
          <ac:spMkLst>
            <pc:docMk/>
            <pc:sldMk cId="651247628" sldId="978"/>
            <ac:spMk id="48" creationId="{1BFC29F4-04E4-4749-8EE4-07A50CEBAECA}"/>
          </ac:spMkLst>
        </pc:spChg>
        <pc:spChg chg="mod">
          <ac:chgData name="Marc Bloechlinger" userId="8ceb1cfcaa25f8b0" providerId="LiveId" clId="{EB704F1E-56C3-3545-96C8-0462DB915AAF}" dt="2023-03-23T14:01:07.427" v="621" actId="20577"/>
          <ac:spMkLst>
            <pc:docMk/>
            <pc:sldMk cId="651247628" sldId="978"/>
            <ac:spMk id="50" creationId="{2972C767-7D6C-413C-8A5A-172ED16901D8}"/>
          </ac:spMkLst>
        </pc:spChg>
        <pc:spChg chg="del">
          <ac:chgData name="Marc Bloechlinger" userId="8ceb1cfcaa25f8b0" providerId="LiveId" clId="{EB704F1E-56C3-3545-96C8-0462DB915AAF}" dt="2023-03-23T14:01:00.183" v="616" actId="478"/>
          <ac:spMkLst>
            <pc:docMk/>
            <pc:sldMk cId="651247628" sldId="978"/>
            <ac:spMk id="51" creationId="{CEB3EF5B-50A2-48F2-A89E-F9C60DFF95FB}"/>
          </ac:spMkLst>
        </pc:spChg>
        <pc:grpChg chg="mod">
          <ac:chgData name="Marc Bloechlinger" userId="8ceb1cfcaa25f8b0" providerId="LiveId" clId="{EB704F1E-56C3-3545-96C8-0462DB915AAF}" dt="2023-03-23T14:00:38.891" v="613" actId="207"/>
          <ac:grpSpMkLst>
            <pc:docMk/>
            <pc:sldMk cId="651247628" sldId="978"/>
            <ac:grpSpMk id="2" creationId="{6C0DEA93-6104-4F7E-A82E-A1FAA08EA196}"/>
          </ac:grpSpMkLst>
        </pc:grpChg>
        <pc:picChg chg="add del mod">
          <ac:chgData name="Marc Bloechlinger" userId="8ceb1cfcaa25f8b0" providerId="LiveId" clId="{EB704F1E-56C3-3545-96C8-0462DB915AAF}" dt="2023-03-23T13:59:58.175" v="591" actId="21"/>
          <ac:picMkLst>
            <pc:docMk/>
            <pc:sldMk cId="651247628" sldId="978"/>
            <ac:picMk id="4" creationId="{3603CD75-7C42-4D40-8E65-58BD8FCD80F5}"/>
          </ac:picMkLst>
        </pc:picChg>
        <pc:cxnChg chg="mod">
          <ac:chgData name="Marc Bloechlinger" userId="8ceb1cfcaa25f8b0" providerId="LiveId" clId="{EB704F1E-56C3-3545-96C8-0462DB915AAF}" dt="2023-03-23T14:02:36.605" v="638" actId="692"/>
          <ac:cxnSpMkLst>
            <pc:docMk/>
            <pc:sldMk cId="651247628" sldId="978"/>
            <ac:cxnSpMk id="12" creationId="{D9FD3BB4-8C98-41A9-81CC-8617969F2B35}"/>
          </ac:cxnSpMkLst>
        </pc:cxnChg>
        <pc:cxnChg chg="mod">
          <ac:chgData name="Marc Bloechlinger" userId="8ceb1cfcaa25f8b0" providerId="LiveId" clId="{EB704F1E-56C3-3545-96C8-0462DB915AAF}" dt="2023-03-23T14:02:32.800" v="637" actId="692"/>
          <ac:cxnSpMkLst>
            <pc:docMk/>
            <pc:sldMk cId="651247628" sldId="978"/>
            <ac:cxnSpMk id="34" creationId="{D4774281-566B-4B80-9DB5-F886E38EDE41}"/>
          </ac:cxnSpMkLst>
        </pc:cxnChg>
        <pc:cxnChg chg="mod">
          <ac:chgData name="Marc Bloechlinger" userId="8ceb1cfcaa25f8b0" providerId="LiveId" clId="{EB704F1E-56C3-3545-96C8-0462DB915AAF}" dt="2023-03-23T14:02:22.439" v="634" actId="692"/>
          <ac:cxnSpMkLst>
            <pc:docMk/>
            <pc:sldMk cId="651247628" sldId="978"/>
            <ac:cxnSpMk id="40" creationId="{C31B5CB6-97C3-4199-B949-33C3CBD34FFE}"/>
          </ac:cxnSpMkLst>
        </pc:cxnChg>
        <pc:cxnChg chg="mod">
          <ac:chgData name="Marc Bloechlinger" userId="8ceb1cfcaa25f8b0" providerId="LiveId" clId="{EB704F1E-56C3-3545-96C8-0462DB915AAF}" dt="2023-03-23T14:02:27.084" v="635" actId="692"/>
          <ac:cxnSpMkLst>
            <pc:docMk/>
            <pc:sldMk cId="651247628" sldId="978"/>
            <ac:cxnSpMk id="46" creationId="{56E26CB6-86F5-4DDA-90FE-67C1B1227549}"/>
          </ac:cxnSpMkLst>
        </pc:cxnChg>
        <pc:cxnChg chg="mod">
          <ac:chgData name="Marc Bloechlinger" userId="8ceb1cfcaa25f8b0" providerId="LiveId" clId="{EB704F1E-56C3-3545-96C8-0462DB915AAF}" dt="2023-03-23T14:02:29.651" v="636" actId="692"/>
          <ac:cxnSpMkLst>
            <pc:docMk/>
            <pc:sldMk cId="651247628" sldId="978"/>
            <ac:cxnSpMk id="47" creationId="{2EFCDAAE-39C6-496B-BAED-6CE4D22157E1}"/>
          </ac:cxnSpMkLst>
        </pc:cxnChg>
        <pc:cxnChg chg="mod">
          <ac:chgData name="Marc Bloechlinger" userId="8ceb1cfcaa25f8b0" providerId="LiveId" clId="{EB704F1E-56C3-3545-96C8-0462DB915AAF}" dt="2023-03-23T14:02:18.420" v="633" actId="692"/>
          <ac:cxnSpMkLst>
            <pc:docMk/>
            <pc:sldMk cId="651247628" sldId="978"/>
            <ac:cxnSpMk id="54" creationId="{E744514A-6920-48EB-A607-8F55F9BEB397}"/>
          </ac:cxnSpMkLst>
        </pc:cxnChg>
      </pc:sldChg>
      <pc:sldChg chg="addSp delSp modSp mod modAnim">
        <pc:chgData name="Marc Bloechlinger" userId="8ceb1cfcaa25f8b0" providerId="LiveId" clId="{EB704F1E-56C3-3545-96C8-0462DB915AAF}" dt="2023-03-23T16:23:11.530" v="818" actId="1076"/>
        <pc:sldMkLst>
          <pc:docMk/>
          <pc:sldMk cId="2933617203" sldId="2075"/>
        </pc:sldMkLst>
        <pc:spChg chg="del">
          <ac:chgData name="Marc Bloechlinger" userId="8ceb1cfcaa25f8b0" providerId="LiveId" clId="{EB704F1E-56C3-3545-96C8-0462DB915AAF}" dt="2023-03-23T13:50:06.333" v="247" actId="478"/>
          <ac:spMkLst>
            <pc:docMk/>
            <pc:sldMk cId="2933617203" sldId="2075"/>
            <ac:spMk id="2" creationId="{0B05EE18-C3F6-B642-877D-764C24D8BCE3}"/>
          </ac:spMkLst>
        </pc:spChg>
        <pc:spChg chg="del">
          <ac:chgData name="Marc Bloechlinger" userId="8ceb1cfcaa25f8b0" providerId="LiveId" clId="{EB704F1E-56C3-3545-96C8-0462DB915AAF}" dt="2023-03-23T13:49:37.264" v="236"/>
          <ac:spMkLst>
            <pc:docMk/>
            <pc:sldMk cId="2933617203" sldId="2075"/>
            <ac:spMk id="3" creationId="{3BAEBCAC-68A4-149C-9809-AAD88122099A}"/>
          </ac:spMkLst>
        </pc:spChg>
        <pc:spChg chg="add mod">
          <ac:chgData name="Marc Bloechlinger" userId="8ceb1cfcaa25f8b0" providerId="LiveId" clId="{EB704F1E-56C3-3545-96C8-0462DB915AAF}" dt="2023-03-23T13:53:20.832" v="281" actId="1076"/>
          <ac:spMkLst>
            <pc:docMk/>
            <pc:sldMk cId="2933617203" sldId="2075"/>
            <ac:spMk id="6" creationId="{CEDA45E4-BFD8-CB61-549F-B2039865137C}"/>
          </ac:spMkLst>
        </pc:spChg>
        <pc:spChg chg="add mod">
          <ac:chgData name="Marc Bloechlinger" userId="8ceb1cfcaa25f8b0" providerId="LiveId" clId="{EB704F1E-56C3-3545-96C8-0462DB915AAF}" dt="2023-03-23T16:23:05.446" v="816" actId="404"/>
          <ac:spMkLst>
            <pc:docMk/>
            <pc:sldMk cId="2933617203" sldId="2075"/>
            <ac:spMk id="7" creationId="{06480014-34F1-ED41-F340-C5426C515FC6}"/>
          </ac:spMkLst>
        </pc:spChg>
        <pc:picChg chg="add mod">
          <ac:chgData name="Marc Bloechlinger" userId="8ceb1cfcaa25f8b0" providerId="LiveId" clId="{EB704F1E-56C3-3545-96C8-0462DB915AAF}" dt="2023-03-23T16:23:11.530" v="818" actId="1076"/>
          <ac:picMkLst>
            <pc:docMk/>
            <pc:sldMk cId="2933617203" sldId="2075"/>
            <ac:picMk id="5" creationId="{9C4AB4F7-7D5A-D363-EBB2-CA832DF57B9E}"/>
          </ac:picMkLst>
        </pc:picChg>
        <pc:picChg chg="add mod">
          <ac:chgData name="Marc Bloechlinger" userId="8ceb1cfcaa25f8b0" providerId="LiveId" clId="{EB704F1E-56C3-3545-96C8-0462DB915AAF}" dt="2023-03-23T13:53:13.878" v="278" actId="1076"/>
          <ac:picMkLst>
            <pc:docMk/>
            <pc:sldMk cId="2933617203" sldId="2075"/>
            <ac:picMk id="1026" creationId="{F4FE44E4-3C21-EF12-5DC8-4F464DF661B2}"/>
          </ac:picMkLst>
        </pc:picChg>
        <pc:picChg chg="add mod">
          <ac:chgData name="Marc Bloechlinger" userId="8ceb1cfcaa25f8b0" providerId="LiveId" clId="{EB704F1E-56C3-3545-96C8-0462DB915AAF}" dt="2023-03-23T13:53:12.157" v="277" actId="1076"/>
          <ac:picMkLst>
            <pc:docMk/>
            <pc:sldMk cId="2933617203" sldId="2075"/>
            <ac:picMk id="1028" creationId="{153BD0DC-8B0F-F0C9-527C-A0B0E86111DE}"/>
          </ac:picMkLst>
        </pc:picChg>
      </pc:sldChg>
      <pc:sldChg chg="modSp mod">
        <pc:chgData name="Marc Bloechlinger" userId="8ceb1cfcaa25f8b0" providerId="LiveId" clId="{EB704F1E-56C3-3545-96C8-0462DB915AAF}" dt="2023-03-23T14:04:00.933" v="647" actId="14861"/>
        <pc:sldMkLst>
          <pc:docMk/>
          <pc:sldMk cId="2433814758" sldId="2385"/>
        </pc:sldMkLst>
        <pc:spChg chg="mod">
          <ac:chgData name="Marc Bloechlinger" userId="8ceb1cfcaa25f8b0" providerId="LiveId" clId="{EB704F1E-56C3-3545-96C8-0462DB915AAF}" dt="2023-03-23T14:04:00.933" v="647" actId="14861"/>
          <ac:spMkLst>
            <pc:docMk/>
            <pc:sldMk cId="2433814758" sldId="2385"/>
            <ac:spMk id="39" creationId="{01ECB8DE-085B-41DB-9C14-37799B8D6A34}"/>
          </ac:spMkLst>
        </pc:spChg>
        <pc:spChg chg="mod">
          <ac:chgData name="Marc Bloechlinger" userId="8ceb1cfcaa25f8b0" providerId="LiveId" clId="{EB704F1E-56C3-3545-96C8-0462DB915AAF}" dt="2023-03-23T14:03:18.819" v="640" actId="207"/>
          <ac:spMkLst>
            <pc:docMk/>
            <pc:sldMk cId="2433814758" sldId="2385"/>
            <ac:spMk id="53" creationId="{F3F0001C-E642-4507-A80D-1C544859507A}"/>
          </ac:spMkLst>
        </pc:spChg>
        <pc:spChg chg="mod">
          <ac:chgData name="Marc Bloechlinger" userId="8ceb1cfcaa25f8b0" providerId="LiveId" clId="{EB704F1E-56C3-3545-96C8-0462DB915AAF}" dt="2023-03-23T14:03:38.710" v="644" actId="207"/>
          <ac:spMkLst>
            <pc:docMk/>
            <pc:sldMk cId="2433814758" sldId="2385"/>
            <ac:spMk id="60" creationId="{E2C84B8E-D350-43A1-B945-CC5E20EA23C1}"/>
          </ac:spMkLst>
        </pc:spChg>
        <pc:grpChg chg="mod">
          <ac:chgData name="Marc Bloechlinger" userId="8ceb1cfcaa25f8b0" providerId="LiveId" clId="{EB704F1E-56C3-3545-96C8-0462DB915AAF}" dt="2023-03-23T14:03:48.120" v="645" actId="14861"/>
          <ac:grpSpMkLst>
            <pc:docMk/>
            <pc:sldMk cId="2433814758" sldId="2385"/>
            <ac:grpSpMk id="3" creationId="{C916611E-6314-48A4-B94F-5B2B659D6DD6}"/>
          </ac:grpSpMkLst>
        </pc:grpChg>
      </pc:sldChg>
      <pc:sldChg chg="new del">
        <pc:chgData name="Marc Bloechlinger" userId="8ceb1cfcaa25f8b0" providerId="LiveId" clId="{EB704F1E-56C3-3545-96C8-0462DB915AAF}" dt="2023-03-23T13:37:29.164" v="31" actId="2696"/>
        <pc:sldMkLst>
          <pc:docMk/>
          <pc:sldMk cId="2222483109" sldId="2386"/>
        </pc:sldMkLst>
      </pc:sldChg>
      <pc:sldChg chg="modSp new mod">
        <pc:chgData name="Marc Bloechlinger" userId="8ceb1cfcaa25f8b0" providerId="LiveId" clId="{EB704F1E-56C3-3545-96C8-0462DB915AAF}" dt="2023-03-23T16:22:34.989" v="729" actId="20577"/>
        <pc:sldMkLst>
          <pc:docMk/>
          <pc:sldMk cId="3380880117" sldId="2387"/>
        </pc:sldMkLst>
        <pc:spChg chg="mod">
          <ac:chgData name="Marc Bloechlinger" userId="8ceb1cfcaa25f8b0" providerId="LiveId" clId="{EB704F1E-56C3-3545-96C8-0462DB915AAF}" dt="2023-03-23T13:42:57.495" v="235" actId="20577"/>
          <ac:spMkLst>
            <pc:docMk/>
            <pc:sldMk cId="3380880117" sldId="2387"/>
            <ac:spMk id="2" creationId="{058822BA-32A0-CA2A-1C6A-CC0EA1840667}"/>
          </ac:spMkLst>
        </pc:spChg>
        <pc:spChg chg="mod">
          <ac:chgData name="Marc Bloechlinger" userId="8ceb1cfcaa25f8b0" providerId="LiveId" clId="{EB704F1E-56C3-3545-96C8-0462DB915AAF}" dt="2023-03-23T16:22:34.989" v="729" actId="20577"/>
          <ac:spMkLst>
            <pc:docMk/>
            <pc:sldMk cId="3380880117" sldId="2387"/>
            <ac:spMk id="3" creationId="{A30BA2B4-24FE-2783-32E5-6527BA0490B8}"/>
          </ac:spMkLst>
        </pc:spChg>
      </pc:sldChg>
      <pc:sldChg chg="modSp new mod">
        <pc:chgData name="Marc Bloechlinger" userId="8ceb1cfcaa25f8b0" providerId="LiveId" clId="{EB704F1E-56C3-3545-96C8-0462DB915AAF}" dt="2023-03-23T16:24:52.659" v="839" actId="20577"/>
        <pc:sldMkLst>
          <pc:docMk/>
          <pc:sldMk cId="2924645" sldId="2388"/>
        </pc:sldMkLst>
        <pc:spChg chg="mod">
          <ac:chgData name="Marc Bloechlinger" userId="8ceb1cfcaa25f8b0" providerId="LiveId" clId="{EB704F1E-56C3-3545-96C8-0462DB915AAF}" dt="2023-03-23T16:24:52.659" v="839" actId="20577"/>
          <ac:spMkLst>
            <pc:docMk/>
            <pc:sldMk cId="2924645" sldId="2388"/>
            <ac:spMk id="2" creationId="{23EB0DDA-2AE2-70C6-B703-18055B23C581}"/>
          </ac:spMkLst>
        </pc:spChg>
      </pc:sldChg>
      <pc:sldChg chg="new del">
        <pc:chgData name="Marc Bloechlinger" userId="8ceb1cfcaa25f8b0" providerId="LiveId" clId="{EB704F1E-56C3-3545-96C8-0462DB915AAF}" dt="2023-03-23T16:24:43.778" v="820" actId="2696"/>
        <pc:sldMkLst>
          <pc:docMk/>
          <pc:sldMk cId="4245275663" sldId="2388"/>
        </pc:sldMkLst>
      </pc:sldChg>
      <pc:sldChg chg="add del setBg">
        <pc:chgData name="Marc Bloechlinger" userId="8ceb1cfcaa25f8b0" providerId="LiveId" clId="{EB704F1E-56C3-3545-96C8-0462DB915AAF}" dt="2023-03-23T14:04:08.977" v="648" actId="2696"/>
        <pc:sldMkLst>
          <pc:docMk/>
          <pc:sldMk cId="28189409" sldId="2389"/>
        </pc:sldMkLst>
      </pc:sldChg>
      <pc:sldChg chg="modSp add mod">
        <pc:chgData name="Marc Bloechlinger" userId="8ceb1cfcaa25f8b0" providerId="LiveId" clId="{EB704F1E-56C3-3545-96C8-0462DB915AAF}" dt="2023-03-23T16:25:04.386" v="851" actId="20577"/>
        <pc:sldMkLst>
          <pc:docMk/>
          <pc:sldMk cId="3086220756" sldId="2389"/>
        </pc:sldMkLst>
        <pc:spChg chg="mod">
          <ac:chgData name="Marc Bloechlinger" userId="8ceb1cfcaa25f8b0" providerId="LiveId" clId="{EB704F1E-56C3-3545-96C8-0462DB915AAF}" dt="2023-03-23T16:25:04.386" v="851" actId="20577"/>
          <ac:spMkLst>
            <pc:docMk/>
            <pc:sldMk cId="3086220756" sldId="2389"/>
            <ac:spMk id="2" creationId="{23EB0DDA-2AE2-70C6-B703-18055B23C581}"/>
          </ac:spMkLst>
        </pc:spChg>
      </pc:sldChg>
      <pc:sldChg chg="modSp add mod">
        <pc:chgData name="Marc Bloechlinger" userId="8ceb1cfcaa25f8b0" providerId="LiveId" clId="{EB704F1E-56C3-3545-96C8-0462DB915AAF}" dt="2023-03-23T16:25:13.977" v="873" actId="20577"/>
        <pc:sldMkLst>
          <pc:docMk/>
          <pc:sldMk cId="1017417242" sldId="2390"/>
        </pc:sldMkLst>
        <pc:spChg chg="mod">
          <ac:chgData name="Marc Bloechlinger" userId="8ceb1cfcaa25f8b0" providerId="LiveId" clId="{EB704F1E-56C3-3545-96C8-0462DB915AAF}" dt="2023-03-23T16:25:13.977" v="873" actId="20577"/>
          <ac:spMkLst>
            <pc:docMk/>
            <pc:sldMk cId="1017417242" sldId="2390"/>
            <ac:spMk id="2" creationId="{23EB0DDA-2AE2-70C6-B703-18055B23C581}"/>
          </ac:spMkLst>
        </pc:spChg>
      </pc:sldChg>
      <pc:sldChg chg="addSp delSp modSp new del mod">
        <pc:chgData name="Marc Bloechlinger" userId="8ceb1cfcaa25f8b0" providerId="LiveId" clId="{EB704F1E-56C3-3545-96C8-0462DB915AAF}" dt="2023-03-23T16:24:43.088" v="819" actId="2696"/>
        <pc:sldMkLst>
          <pc:docMk/>
          <pc:sldMk cId="3791731295" sldId="2390"/>
        </pc:sldMkLst>
        <pc:spChg chg="mod">
          <ac:chgData name="Marc Bloechlinger" userId="8ceb1cfcaa25f8b0" providerId="LiveId" clId="{EB704F1E-56C3-3545-96C8-0462DB915AAF}" dt="2023-03-23T14:00:03.539" v="604" actId="20577"/>
          <ac:spMkLst>
            <pc:docMk/>
            <pc:sldMk cId="3791731295" sldId="2390"/>
            <ac:spMk id="2" creationId="{AAB8C439-5033-F5F9-F441-35C995E00EBC}"/>
          </ac:spMkLst>
        </pc:spChg>
        <pc:spChg chg="del">
          <ac:chgData name="Marc Bloechlinger" userId="8ceb1cfcaa25f8b0" providerId="LiveId" clId="{EB704F1E-56C3-3545-96C8-0462DB915AAF}" dt="2023-03-23T14:00:04.610" v="605"/>
          <ac:spMkLst>
            <pc:docMk/>
            <pc:sldMk cId="3791731295" sldId="2390"/>
            <ac:spMk id="3" creationId="{8899AD63-5670-9494-9ABF-3BB4DFA62C31}"/>
          </ac:spMkLst>
        </pc:spChg>
        <pc:picChg chg="add mod">
          <ac:chgData name="Marc Bloechlinger" userId="8ceb1cfcaa25f8b0" providerId="LiveId" clId="{EB704F1E-56C3-3545-96C8-0462DB915AAF}" dt="2023-03-23T14:00:13.572" v="608" actId="1076"/>
          <ac:picMkLst>
            <pc:docMk/>
            <pc:sldMk cId="3791731295" sldId="2390"/>
            <ac:picMk id="4" creationId="{DC203B7A-5828-1D2C-70CC-7567735DF5F0}"/>
          </ac:picMkLst>
        </pc:picChg>
      </pc:sldChg>
      <pc:sldChg chg="modSp add mod">
        <pc:chgData name="Marc Bloechlinger" userId="8ceb1cfcaa25f8b0" providerId="LiveId" clId="{EB704F1E-56C3-3545-96C8-0462DB915AAF}" dt="2023-03-23T16:25:52.370" v="892" actId="20577"/>
        <pc:sldMkLst>
          <pc:docMk/>
          <pc:sldMk cId="2833561594" sldId="2391"/>
        </pc:sldMkLst>
        <pc:spChg chg="mod">
          <ac:chgData name="Marc Bloechlinger" userId="8ceb1cfcaa25f8b0" providerId="LiveId" clId="{EB704F1E-56C3-3545-96C8-0462DB915AAF}" dt="2023-03-23T16:25:52.370" v="892" actId="20577"/>
          <ac:spMkLst>
            <pc:docMk/>
            <pc:sldMk cId="2833561594" sldId="2391"/>
            <ac:spMk id="2" creationId="{23EB0DDA-2AE2-70C6-B703-18055B23C581}"/>
          </ac:spMkLst>
        </pc:spChg>
      </pc:sldChg>
      <pc:sldChg chg="modSp add mod">
        <pc:chgData name="Marc Bloechlinger" userId="8ceb1cfcaa25f8b0" providerId="LiveId" clId="{EB704F1E-56C3-3545-96C8-0462DB915AAF}" dt="2023-03-23T16:26:09.256" v="968" actId="20577"/>
        <pc:sldMkLst>
          <pc:docMk/>
          <pc:sldMk cId="1170026261" sldId="2392"/>
        </pc:sldMkLst>
        <pc:spChg chg="mod">
          <ac:chgData name="Marc Bloechlinger" userId="8ceb1cfcaa25f8b0" providerId="LiveId" clId="{EB704F1E-56C3-3545-96C8-0462DB915AAF}" dt="2023-03-23T16:26:09.256" v="968" actId="20577"/>
          <ac:spMkLst>
            <pc:docMk/>
            <pc:sldMk cId="1170026261" sldId="2392"/>
            <ac:spMk id="2" creationId="{23EB0DDA-2AE2-70C6-B703-18055B23C581}"/>
          </ac:spMkLst>
        </pc:spChg>
      </pc:sldChg>
      <pc:sldMasterChg chg="modSldLayout">
        <pc:chgData name="Marc Bloechlinger" userId="8ceb1cfcaa25f8b0" providerId="LiveId" clId="{EB704F1E-56C3-3545-96C8-0462DB915AAF}" dt="2023-03-23T14:02:59.199" v="639" actId="478"/>
        <pc:sldMasterMkLst>
          <pc:docMk/>
          <pc:sldMasterMk cId="153051343" sldId="2147483660"/>
        </pc:sldMasterMkLst>
        <pc:sldLayoutChg chg="delSp mod">
          <pc:chgData name="Marc Bloechlinger" userId="8ceb1cfcaa25f8b0" providerId="LiveId" clId="{EB704F1E-56C3-3545-96C8-0462DB915AAF}" dt="2023-03-23T14:02:59.199" v="639" actId="478"/>
          <pc:sldLayoutMkLst>
            <pc:docMk/>
            <pc:sldMasterMk cId="153051343" sldId="2147483660"/>
            <pc:sldLayoutMk cId="4099946207" sldId="2147483661"/>
          </pc:sldLayoutMkLst>
          <pc:spChg chg="del">
            <ac:chgData name="Marc Bloechlinger" userId="8ceb1cfcaa25f8b0" providerId="LiveId" clId="{EB704F1E-56C3-3545-96C8-0462DB915AAF}" dt="2023-03-23T14:02:59.199" v="639" actId="478"/>
            <ac:spMkLst>
              <pc:docMk/>
              <pc:sldMasterMk cId="153051343" sldId="2147483660"/>
              <pc:sldLayoutMk cId="4099946207" sldId="2147483661"/>
              <ac:spMk id="2" creationId="{7629ECCF-26E4-460B-B63D-0178A5C20500}"/>
            </ac:spMkLst>
          </pc:spChg>
        </pc:sldLayoutChg>
      </pc:sldMasterChg>
    </pc:docChg>
  </pc:docChgLst>
</pc:chgInfo>
</file>

<file path=ppt/media/image1.jpeg>
</file>

<file path=ppt/media/image10.png>
</file>

<file path=ppt/media/image11.jpeg>
</file>

<file path=ppt/media/image12.jpeg>
</file>

<file path=ppt/media/image13.jpeg>
</file>

<file path=ppt/media/image14.png>
</file>

<file path=ppt/media/image15.png>
</file>

<file path=ppt/media/image2.png>
</file>

<file path=ppt/media/image3.jpg>
</file>

<file path=ppt/media/image4.jpg>
</file>

<file path=ppt/media/image5.jpg>
</file>

<file path=ppt/media/image6.jp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854EF-E5C6-AA41-81B1-8A385A270CDE}" type="datetimeFigureOut">
              <a:rPr lang="de-CH" smtClean="0"/>
              <a:t>23.03.23</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C2CE80-774A-4649-8211-8BC07CB75C68}" type="slidenum">
              <a:rPr lang="de-CH" smtClean="0"/>
              <a:t>‹#›</a:t>
            </a:fld>
            <a:endParaRPr lang="de-CH"/>
          </a:p>
        </p:txBody>
      </p:sp>
    </p:spTree>
    <p:extLst>
      <p:ext uri="{BB962C8B-B14F-4D97-AF65-F5344CB8AC3E}">
        <p14:creationId xmlns:p14="http://schemas.microsoft.com/office/powerpoint/2010/main" val="1723647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02A053-9E28-4D4C-B446-3C2814735BD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00164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502A053-9E28-4D4C-B446-3C2814735BD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0016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1.xml"/><Relationship Id="rId4" Type="http://schemas.openxmlformats.org/officeDocument/2006/relationships/hyperlink" Target="https://twitter.com/" TargetMode="Externa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45.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46.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47.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48.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49.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1.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2.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3.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4.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5.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6.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61.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5.xml"/><Relationship Id="rId4" Type="http://schemas.openxmlformats.org/officeDocument/2006/relationships/hyperlink" Target="https://twitter.com/" TargetMode="Externa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3" Type="http://schemas.openxmlformats.org/officeDocument/2006/relationships/hyperlink" Target="https://www.linkedin.com/" TargetMode="External"/><Relationship Id="rId2" Type="http://schemas.openxmlformats.org/officeDocument/2006/relationships/hyperlink" Target="https://www.facebook.com/" TargetMode="External"/><Relationship Id="rId1" Type="http://schemas.openxmlformats.org/officeDocument/2006/relationships/slideMaster" Target="../slideMasters/slideMaster4.xml"/><Relationship Id="rId4" Type="http://schemas.openxmlformats.org/officeDocument/2006/relationships/hyperlink" Target="https://twitter.com/" TargetMode="Externa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EB2C5-D582-DF26-5F95-16DCB5C52C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CH"/>
          </a:p>
        </p:txBody>
      </p:sp>
      <p:sp>
        <p:nvSpPr>
          <p:cNvPr id="3" name="Subtitle 2">
            <a:extLst>
              <a:ext uri="{FF2B5EF4-FFF2-40B4-BE49-F238E27FC236}">
                <a16:creationId xmlns:a16="http://schemas.microsoft.com/office/drawing/2014/main" id="{E45D1188-EBA3-99ED-41B0-0D1AEBEA88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CH"/>
          </a:p>
        </p:txBody>
      </p:sp>
      <p:sp>
        <p:nvSpPr>
          <p:cNvPr id="4" name="Date Placeholder 3">
            <a:extLst>
              <a:ext uri="{FF2B5EF4-FFF2-40B4-BE49-F238E27FC236}">
                <a16:creationId xmlns:a16="http://schemas.microsoft.com/office/drawing/2014/main" id="{DDBB7775-A35C-9CD3-BFE8-46C02FBDC63E}"/>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0CC5B330-8B28-7F96-14B5-99DEBCC850DC}"/>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9CEAF351-A366-25DB-4DF8-971AC1F9B9AA}"/>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684782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C0D80-F7E6-D711-2794-461426481455}"/>
              </a:ext>
            </a:extLst>
          </p:cNvPr>
          <p:cNvSpPr>
            <a:spLocks noGrp="1"/>
          </p:cNvSpPr>
          <p:nvPr>
            <p:ph type="title"/>
          </p:nvPr>
        </p:nvSpPr>
        <p:spPr/>
        <p:txBody>
          <a:bodyPr/>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4AE2CFC2-FFA6-C1BB-7B6D-AC122F6463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74F7D968-ABCF-1FEF-9B2D-A03AB98066F9}"/>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1AB5AA7E-2D2B-AD4D-226A-98FCD12981B4}"/>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EDADBC8C-16B4-0E87-C365-D836E767BEA5}"/>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64355994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65_Custom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847EA13-01D4-45C3-B0E5-1D3667AA00EB}"/>
              </a:ext>
            </a:extLst>
          </p:cNvPr>
          <p:cNvSpPr>
            <a:spLocks noGrp="1"/>
          </p:cNvSpPr>
          <p:nvPr>
            <p:ph type="pic" sz="quarter" idx="13"/>
          </p:nvPr>
        </p:nvSpPr>
        <p:spPr>
          <a:xfrm>
            <a:off x="4151339" y="834571"/>
            <a:ext cx="3874810" cy="5181601"/>
          </a:xfrm>
          <a:custGeom>
            <a:avLst/>
            <a:gdLst>
              <a:gd name="connsiteX0" fmla="*/ 0 w 7750629"/>
              <a:gd name="connsiteY0" fmla="*/ 0 h 10363201"/>
              <a:gd name="connsiteX1" fmla="*/ 7750629 w 7750629"/>
              <a:gd name="connsiteY1" fmla="*/ 0 h 10363201"/>
              <a:gd name="connsiteX2" fmla="*/ 7750629 w 7750629"/>
              <a:gd name="connsiteY2" fmla="*/ 10363201 h 10363201"/>
              <a:gd name="connsiteX3" fmla="*/ 0 w 7750629"/>
              <a:gd name="connsiteY3" fmla="*/ 10363201 h 10363201"/>
            </a:gdLst>
            <a:ahLst/>
            <a:cxnLst>
              <a:cxn ang="0">
                <a:pos x="connsiteX0" y="connsiteY0"/>
              </a:cxn>
              <a:cxn ang="0">
                <a:pos x="connsiteX1" y="connsiteY1"/>
              </a:cxn>
              <a:cxn ang="0">
                <a:pos x="connsiteX2" y="connsiteY2"/>
              </a:cxn>
              <a:cxn ang="0">
                <a:pos x="connsiteX3" y="connsiteY3"/>
              </a:cxn>
            </a:cxnLst>
            <a:rect l="l" t="t" r="r" b="b"/>
            <a:pathLst>
              <a:path w="7750629" h="10363201">
                <a:moveTo>
                  <a:pt x="0" y="0"/>
                </a:moveTo>
                <a:lnTo>
                  <a:pt x="7750629" y="0"/>
                </a:lnTo>
                <a:lnTo>
                  <a:pt x="7750629" y="10363201"/>
                </a:lnTo>
                <a:lnTo>
                  <a:pt x="0" y="10363201"/>
                </a:lnTo>
                <a:close/>
              </a:path>
            </a:pathLst>
          </a:custGeom>
          <a:blipFill>
            <a:blip r:embed="rId2"/>
            <a:stretch>
              <a:fillRect/>
            </a:stretch>
          </a:blip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840247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2000" fill="hold"/>
                                        <p:tgtEl>
                                          <p:spTgt spid="8"/>
                                        </p:tgtEl>
                                        <p:attrNameLst>
                                          <p:attrName>ppt_x</p:attrName>
                                        </p:attrNameLst>
                                      </p:cBhvr>
                                      <p:tavLst>
                                        <p:tav tm="0">
                                          <p:val>
                                            <p:strVal val="#ppt_x"/>
                                          </p:val>
                                        </p:tav>
                                        <p:tav tm="100000">
                                          <p:val>
                                            <p:strVal val="#ppt_x"/>
                                          </p:val>
                                        </p:tav>
                                      </p:tavLst>
                                    </p:anim>
                                    <p:anim calcmode="lin" valueType="num">
                                      <p:cBhvr additive="base">
                                        <p:cTn id="8" dur="20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62_Custom Layout">
    <p:spTree>
      <p:nvGrpSpPr>
        <p:cNvPr id="1" name=""/>
        <p:cNvGrpSpPr/>
        <p:nvPr/>
      </p:nvGrpSpPr>
      <p:grpSpPr>
        <a:xfrm>
          <a:off x="0" y="0"/>
          <a:ext cx="0" cy="0"/>
          <a:chOff x="0" y="0"/>
          <a:chExt cx="0" cy="0"/>
        </a:xfrm>
      </p:grpSpPr>
      <p:sp>
        <p:nvSpPr>
          <p:cNvPr id="7" name="Picture Placeholder 28">
            <a:extLst>
              <a:ext uri="{FF2B5EF4-FFF2-40B4-BE49-F238E27FC236}">
                <a16:creationId xmlns:a16="http://schemas.microsoft.com/office/drawing/2014/main" id="{13D91D79-BB44-418C-A6E0-03C49B2BFFB4}"/>
              </a:ext>
            </a:extLst>
          </p:cNvPr>
          <p:cNvSpPr>
            <a:spLocks noGrp="1"/>
          </p:cNvSpPr>
          <p:nvPr>
            <p:ph type="pic" sz="quarter" idx="14"/>
          </p:nvPr>
        </p:nvSpPr>
        <p:spPr>
          <a:xfrm>
            <a:off x="4883751" y="3678129"/>
            <a:ext cx="643205" cy="1388019"/>
          </a:xfrm>
          <a:custGeom>
            <a:avLst/>
            <a:gdLst>
              <a:gd name="connsiteX0" fmla="*/ 0 w 6261100"/>
              <a:gd name="connsiteY0" fmla="*/ 0 h 13509522"/>
              <a:gd name="connsiteX1" fmla="*/ 6261100 w 6261100"/>
              <a:gd name="connsiteY1" fmla="*/ 0 h 13509522"/>
              <a:gd name="connsiteX2" fmla="*/ 6261100 w 6261100"/>
              <a:gd name="connsiteY2" fmla="*/ 13509522 h 13509522"/>
              <a:gd name="connsiteX3" fmla="*/ 0 w 6261100"/>
              <a:gd name="connsiteY3" fmla="*/ 13509522 h 13509522"/>
            </a:gdLst>
            <a:ahLst/>
            <a:cxnLst>
              <a:cxn ang="0">
                <a:pos x="connsiteX0" y="connsiteY0"/>
              </a:cxn>
              <a:cxn ang="0">
                <a:pos x="connsiteX1" y="connsiteY1"/>
              </a:cxn>
              <a:cxn ang="0">
                <a:pos x="connsiteX2" y="connsiteY2"/>
              </a:cxn>
              <a:cxn ang="0">
                <a:pos x="connsiteX3" y="connsiteY3"/>
              </a:cxn>
            </a:cxnLst>
            <a:rect l="l" t="t" r="r" b="b"/>
            <a:pathLst>
              <a:path w="6261100" h="13509522">
                <a:moveTo>
                  <a:pt x="0" y="0"/>
                </a:moveTo>
                <a:lnTo>
                  <a:pt x="6261100" y="0"/>
                </a:lnTo>
                <a:lnTo>
                  <a:pt x="6261100" y="13509522"/>
                </a:lnTo>
                <a:lnTo>
                  <a:pt x="0" y="13509522"/>
                </a:lnTo>
                <a:close/>
              </a:path>
            </a:pathLst>
          </a:custGeom>
          <a:blipFill dpi="0" rotWithShape="1">
            <a:blip r:embed="rId2"/>
            <a:srcRect/>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endParaRPr lang="en-US"/>
          </a:p>
        </p:txBody>
      </p:sp>
      <p:sp>
        <p:nvSpPr>
          <p:cNvPr id="4" name="Picture Placeholder 3">
            <a:extLst>
              <a:ext uri="{FF2B5EF4-FFF2-40B4-BE49-F238E27FC236}">
                <a16:creationId xmlns:a16="http://schemas.microsoft.com/office/drawing/2014/main" id="{B1341CDB-C9B9-4F7E-86D0-A59CD06C8B23}"/>
              </a:ext>
            </a:extLst>
          </p:cNvPr>
          <p:cNvSpPr>
            <a:spLocks noGrp="1"/>
          </p:cNvSpPr>
          <p:nvPr>
            <p:ph type="pic" sz="quarter" idx="13"/>
          </p:nvPr>
        </p:nvSpPr>
        <p:spPr>
          <a:xfrm>
            <a:off x="4622164" y="1151763"/>
            <a:ext cx="4154933" cy="2532716"/>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3"/>
            <a:srcRect/>
            <a:stretch>
              <a:fillRect/>
            </a:stretch>
          </a:blipFill>
          <a:effectLst/>
          <a:scene3d>
            <a:camera prst="isometricLeftDown"/>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619539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ppt_x"/>
                                          </p:val>
                                        </p:tav>
                                        <p:tav tm="100000">
                                          <p:val>
                                            <p:strVal val="#ppt_x"/>
                                          </p:val>
                                        </p:tav>
                                      </p:tavLst>
                                    </p:anim>
                                    <p:anim calcmode="lin" valueType="num">
                                      <p:cBhvr additive="base">
                                        <p:cTn id="8" dur="1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ppt_x"/>
                                          </p:val>
                                        </p:tav>
                                        <p:tav tm="100000">
                                          <p:val>
                                            <p:strVal val="#ppt_x"/>
                                          </p:val>
                                        </p:tav>
                                      </p:tavLst>
                                    </p:anim>
                                    <p:anim calcmode="lin" valueType="num">
                                      <p:cBhvr additive="base">
                                        <p:cTn id="12" dur="1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 grpId="0" animBg="1"/>
    </p:bld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63_Custom Layout">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BB034F9E-2ACF-49E2-B371-928DA82F5E40}"/>
              </a:ext>
            </a:extLst>
          </p:cNvPr>
          <p:cNvSpPr>
            <a:spLocks noGrp="1"/>
          </p:cNvSpPr>
          <p:nvPr>
            <p:ph type="pic" sz="quarter" idx="14"/>
          </p:nvPr>
        </p:nvSpPr>
        <p:spPr>
          <a:xfrm>
            <a:off x="10770215" y="940007"/>
            <a:ext cx="3878940" cy="2364480"/>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isometricLeftDown"/>
            <a:lightRig rig="threePt" dir="t"/>
          </a:scene3d>
        </p:spPr>
        <p:txBody>
          <a:bodyPr wrap="square" anchor="ctr">
            <a:noAutofit/>
          </a:bodyPr>
          <a:lstStyle>
            <a:lvl1pPr marL="0" indent="0" algn="ctr">
              <a:buFontTx/>
              <a:buNone/>
              <a:defRPr sz="1200"/>
            </a:lvl1pPr>
          </a:lstStyle>
          <a:p>
            <a:endParaRPr lang="en-US"/>
          </a:p>
        </p:txBody>
      </p:sp>
      <p:sp>
        <p:nvSpPr>
          <p:cNvPr id="8" name="Picture Placeholder 3">
            <a:extLst>
              <a:ext uri="{FF2B5EF4-FFF2-40B4-BE49-F238E27FC236}">
                <a16:creationId xmlns:a16="http://schemas.microsoft.com/office/drawing/2014/main" id="{FB1E58D5-5B5E-4334-95CB-7C04506A1221}"/>
              </a:ext>
            </a:extLst>
          </p:cNvPr>
          <p:cNvSpPr>
            <a:spLocks noGrp="1"/>
          </p:cNvSpPr>
          <p:nvPr>
            <p:ph type="pic" sz="quarter" idx="15"/>
          </p:nvPr>
        </p:nvSpPr>
        <p:spPr>
          <a:xfrm>
            <a:off x="4858032" y="1543376"/>
            <a:ext cx="3878940" cy="2364480"/>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isometricRightUp"/>
            <a:lightRig rig="threePt" dir="t"/>
          </a:scene3d>
        </p:spPr>
        <p:txBody>
          <a:bodyPr wrap="square" anchor="ctr">
            <a:noAutofit/>
          </a:bodyPr>
          <a:lstStyle>
            <a:lvl1pPr marL="0" indent="0" algn="ctr">
              <a:buFontTx/>
              <a:buNone/>
              <a:defRPr sz="1200"/>
            </a:lvl1pPr>
          </a:lstStyle>
          <a:p>
            <a:endParaRPr lang="en-US"/>
          </a:p>
        </p:txBody>
      </p:sp>
      <p:sp>
        <p:nvSpPr>
          <p:cNvPr id="4" name="Picture Placeholder 3">
            <a:extLst>
              <a:ext uri="{FF2B5EF4-FFF2-40B4-BE49-F238E27FC236}">
                <a16:creationId xmlns:a16="http://schemas.microsoft.com/office/drawing/2014/main" id="{B1341CDB-C9B9-4F7E-86D0-A59CD06C8B23}"/>
              </a:ext>
            </a:extLst>
          </p:cNvPr>
          <p:cNvSpPr>
            <a:spLocks noGrp="1"/>
          </p:cNvSpPr>
          <p:nvPr>
            <p:ph type="pic" sz="quarter" idx="13"/>
          </p:nvPr>
        </p:nvSpPr>
        <p:spPr>
          <a:xfrm>
            <a:off x="8830745" y="3278705"/>
            <a:ext cx="3878940" cy="2364480"/>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isometricLeftDown"/>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247459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ppt_x"/>
                                          </p:val>
                                        </p:tav>
                                        <p:tav tm="100000">
                                          <p:val>
                                            <p:strVal val="#ppt_x"/>
                                          </p:val>
                                        </p:tav>
                                      </p:tavLst>
                                    </p:anim>
                                    <p:anim calcmode="lin" valueType="num">
                                      <p:cBhvr additive="base">
                                        <p:cTn id="8" dur="1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500" fill="hold"/>
                                        <p:tgtEl>
                                          <p:spTgt spid="4"/>
                                        </p:tgtEl>
                                        <p:attrNameLst>
                                          <p:attrName>ppt_x</p:attrName>
                                        </p:attrNameLst>
                                      </p:cBhvr>
                                      <p:tavLst>
                                        <p:tav tm="0">
                                          <p:val>
                                            <p:strVal val="#ppt_x"/>
                                          </p:val>
                                        </p:tav>
                                        <p:tav tm="100000">
                                          <p:val>
                                            <p:strVal val="#ppt_x"/>
                                          </p:val>
                                        </p:tav>
                                      </p:tavLst>
                                    </p:anim>
                                    <p:anim calcmode="lin" valueType="num">
                                      <p:cBhvr additive="base">
                                        <p:cTn id="12" dur="1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1" decel="100000" fill="hold" grpId="0" nodeType="withEffect">
                                  <p:stCondLst>
                                    <p:cond delay="40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500" fill="hold"/>
                                        <p:tgtEl>
                                          <p:spTgt spid="9"/>
                                        </p:tgtEl>
                                        <p:attrNameLst>
                                          <p:attrName>ppt_x</p:attrName>
                                        </p:attrNameLst>
                                      </p:cBhvr>
                                      <p:tavLst>
                                        <p:tav tm="0">
                                          <p:val>
                                            <p:strVal val="#ppt_x"/>
                                          </p:val>
                                        </p:tav>
                                        <p:tav tm="100000">
                                          <p:val>
                                            <p:strVal val="#ppt_x"/>
                                          </p:val>
                                        </p:tav>
                                      </p:tavLst>
                                    </p:anim>
                                    <p:anim calcmode="lin" valueType="num">
                                      <p:cBhvr additive="base">
                                        <p:cTn id="16" dur="1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4" grpId="0" animBg="1"/>
    </p:bld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76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4B44D2C-DA33-42E9-A7B4-46984900850A}"/>
              </a:ext>
            </a:extLst>
          </p:cNvPr>
          <p:cNvSpPr>
            <a:spLocks noGrp="1" noChangeAspect="1"/>
          </p:cNvSpPr>
          <p:nvPr>
            <p:ph type="pic" sz="quarter" idx="16" hasCustomPrompt="1"/>
          </p:nvPr>
        </p:nvSpPr>
        <p:spPr>
          <a:xfrm>
            <a:off x="4532072" y="3119941"/>
            <a:ext cx="3369125" cy="46216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418878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4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3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58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D63381D-AA6D-45B2-AC4E-EAD117C82B3F}"/>
              </a:ext>
            </a:extLst>
          </p:cNvPr>
          <p:cNvSpPr>
            <a:spLocks noGrp="1"/>
          </p:cNvSpPr>
          <p:nvPr>
            <p:ph type="pic" sz="quarter" idx="13"/>
          </p:nvPr>
        </p:nvSpPr>
        <p:spPr>
          <a:xfrm>
            <a:off x="4666484" y="2398480"/>
            <a:ext cx="2925699" cy="2103120"/>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perspectiveRight" fov="3600000"/>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07766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57_Custom Layout">
    <p:spTree>
      <p:nvGrpSpPr>
        <p:cNvPr id="1" name=""/>
        <p:cNvGrpSpPr/>
        <p:nvPr/>
      </p:nvGrpSpPr>
      <p:grpSpPr>
        <a:xfrm>
          <a:off x="0" y="0"/>
          <a:ext cx="0" cy="0"/>
          <a:chOff x="0" y="0"/>
          <a:chExt cx="0" cy="0"/>
        </a:xfrm>
      </p:grpSpPr>
      <p:sp>
        <p:nvSpPr>
          <p:cNvPr id="4" name="Picture Placeholder 28">
            <a:extLst>
              <a:ext uri="{FF2B5EF4-FFF2-40B4-BE49-F238E27FC236}">
                <a16:creationId xmlns:a16="http://schemas.microsoft.com/office/drawing/2014/main" id="{B7AB7AFB-ED3D-4D6A-A9B8-52817BB37E1C}"/>
              </a:ext>
            </a:extLst>
          </p:cNvPr>
          <p:cNvSpPr>
            <a:spLocks noGrp="1"/>
          </p:cNvSpPr>
          <p:nvPr>
            <p:ph type="pic" sz="quarter" idx="14"/>
          </p:nvPr>
        </p:nvSpPr>
        <p:spPr>
          <a:xfrm>
            <a:off x="7553770" y="3302793"/>
            <a:ext cx="629044" cy="1144660"/>
          </a:xfrm>
          <a:custGeom>
            <a:avLst/>
            <a:gdLst>
              <a:gd name="connsiteX0" fmla="*/ 0 w 6261100"/>
              <a:gd name="connsiteY0" fmla="*/ 0 h 13509522"/>
              <a:gd name="connsiteX1" fmla="*/ 6261100 w 6261100"/>
              <a:gd name="connsiteY1" fmla="*/ 0 h 13509522"/>
              <a:gd name="connsiteX2" fmla="*/ 6261100 w 6261100"/>
              <a:gd name="connsiteY2" fmla="*/ 13509522 h 13509522"/>
              <a:gd name="connsiteX3" fmla="*/ 0 w 6261100"/>
              <a:gd name="connsiteY3" fmla="*/ 13509522 h 13509522"/>
            </a:gdLst>
            <a:ahLst/>
            <a:cxnLst>
              <a:cxn ang="0">
                <a:pos x="connsiteX0" y="connsiteY0"/>
              </a:cxn>
              <a:cxn ang="0">
                <a:pos x="connsiteX1" y="connsiteY1"/>
              </a:cxn>
              <a:cxn ang="0">
                <a:pos x="connsiteX2" y="connsiteY2"/>
              </a:cxn>
              <a:cxn ang="0">
                <a:pos x="connsiteX3" y="connsiteY3"/>
              </a:cxn>
            </a:cxnLst>
            <a:rect l="l" t="t" r="r" b="b"/>
            <a:pathLst>
              <a:path w="6261100" h="13509522">
                <a:moveTo>
                  <a:pt x="0" y="0"/>
                </a:moveTo>
                <a:lnTo>
                  <a:pt x="6261100" y="0"/>
                </a:lnTo>
                <a:lnTo>
                  <a:pt x="6261100" y="13509522"/>
                </a:lnTo>
                <a:lnTo>
                  <a:pt x="0" y="13509522"/>
                </a:lnTo>
                <a:close/>
              </a:path>
            </a:pathLst>
          </a:custGeom>
          <a:blipFill>
            <a:blip r:embed="rId2"/>
            <a:tile tx="0" ty="0" sx="100000" sy="100000" flip="none" algn="ctr"/>
          </a:blipFill>
          <a:effectLst/>
          <a:scene3d>
            <a:camera prst="isometricRightUp">
              <a:rot lat="1200000" lon="18899998" rev="780000"/>
            </a:camera>
            <a:lightRig rig="threePt" dir="t"/>
          </a:scene3d>
        </p:spPr>
        <p:txBody>
          <a:bodyPr wrap="square" anchor="ctr">
            <a:noAutofit/>
          </a:bodyPr>
          <a:lstStyle>
            <a:lvl1pPr marL="0" indent="0" algn="ctr">
              <a:buFontTx/>
              <a:buNone/>
              <a:defRPr sz="1200"/>
            </a:lvl1pPr>
          </a:lstStyle>
          <a:p>
            <a:endParaRPr lang="en-US"/>
          </a:p>
        </p:txBody>
      </p:sp>
      <p:sp>
        <p:nvSpPr>
          <p:cNvPr id="3" name="Picture Placeholder 3">
            <a:extLst>
              <a:ext uri="{FF2B5EF4-FFF2-40B4-BE49-F238E27FC236}">
                <a16:creationId xmlns:a16="http://schemas.microsoft.com/office/drawing/2014/main" id="{9A6D1CAE-3831-4DFC-A92E-1E7CD1BD657B}"/>
              </a:ext>
            </a:extLst>
          </p:cNvPr>
          <p:cNvSpPr>
            <a:spLocks noGrp="1"/>
          </p:cNvSpPr>
          <p:nvPr>
            <p:ph type="pic" sz="quarter" idx="13"/>
          </p:nvPr>
        </p:nvSpPr>
        <p:spPr>
          <a:xfrm>
            <a:off x="2228560" y="2434319"/>
            <a:ext cx="3565696" cy="2148840"/>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3"/>
            <a:srcRect/>
            <a:stretch>
              <a:fillRect/>
            </a:stretch>
          </a:blipFill>
          <a:effectLst/>
          <a:scene3d>
            <a:camera prst="isometricRightUp"/>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921129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3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Lst>
  </p:timing>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5DAAA84-8CB9-4126-A2A3-B5810518A7B3}"/>
              </a:ext>
            </a:extLst>
          </p:cNvPr>
          <p:cNvSpPr>
            <a:spLocks noGrp="1"/>
          </p:cNvSpPr>
          <p:nvPr>
            <p:ph type="pic" sz="quarter" idx="13"/>
          </p:nvPr>
        </p:nvSpPr>
        <p:spPr>
          <a:xfrm>
            <a:off x="232589" y="1129448"/>
            <a:ext cx="4584700" cy="2794689"/>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isometricRightUp"/>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50194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ppt_x"/>
                                          </p:val>
                                        </p:tav>
                                        <p:tav tm="100000">
                                          <p:val>
                                            <p:strVal val="#ppt_x"/>
                                          </p:val>
                                        </p:tav>
                                      </p:tavLst>
                                    </p:anim>
                                    <p:anim calcmode="lin" valueType="num">
                                      <p:cBhvr additive="base">
                                        <p:cTn id="8" dur="1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5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5DAAA84-8CB9-4126-A2A3-B5810518A7B3}"/>
              </a:ext>
            </a:extLst>
          </p:cNvPr>
          <p:cNvSpPr>
            <a:spLocks noGrp="1"/>
          </p:cNvSpPr>
          <p:nvPr>
            <p:ph type="pic" sz="quarter" idx="13"/>
          </p:nvPr>
        </p:nvSpPr>
        <p:spPr>
          <a:xfrm>
            <a:off x="6956138" y="1233179"/>
            <a:ext cx="4527231" cy="2759657"/>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a:scene3d>
            <a:camera prst="isometricLeftDown"/>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073641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ppt_x"/>
                                          </p:val>
                                        </p:tav>
                                        <p:tav tm="100000">
                                          <p:val>
                                            <p:strVal val="#ppt_x"/>
                                          </p:val>
                                        </p:tav>
                                      </p:tavLst>
                                    </p:anim>
                                    <p:anim calcmode="lin" valueType="num">
                                      <p:cBhvr additive="base">
                                        <p:cTn id="8" dur="1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64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51603B5-AB83-43BF-A00A-6612535A162F}"/>
              </a:ext>
            </a:extLst>
          </p:cNvPr>
          <p:cNvSpPr>
            <a:spLocks noGrp="1" noChangeAspect="1"/>
          </p:cNvSpPr>
          <p:nvPr>
            <p:ph type="pic" sz="quarter" idx="13"/>
          </p:nvPr>
        </p:nvSpPr>
        <p:spPr>
          <a:xfrm>
            <a:off x="3500556" y="56076"/>
            <a:ext cx="4845689" cy="6654409"/>
          </a:xfrm>
          <a:custGeom>
            <a:avLst/>
            <a:gdLst>
              <a:gd name="connsiteX0" fmla="*/ 0 w 8965220"/>
              <a:gd name="connsiteY0" fmla="*/ 0 h 12310009"/>
              <a:gd name="connsiteX1" fmla="*/ 8965220 w 8965220"/>
              <a:gd name="connsiteY1" fmla="*/ 0 h 12310009"/>
              <a:gd name="connsiteX2" fmla="*/ 8965220 w 8965220"/>
              <a:gd name="connsiteY2" fmla="*/ 12310009 h 12310009"/>
              <a:gd name="connsiteX3" fmla="*/ 0 w 8965220"/>
              <a:gd name="connsiteY3" fmla="*/ 12310009 h 12310009"/>
            </a:gdLst>
            <a:ahLst/>
            <a:cxnLst>
              <a:cxn ang="0">
                <a:pos x="connsiteX0" y="connsiteY0"/>
              </a:cxn>
              <a:cxn ang="0">
                <a:pos x="connsiteX1" y="connsiteY1"/>
              </a:cxn>
              <a:cxn ang="0">
                <a:pos x="connsiteX2" y="connsiteY2"/>
              </a:cxn>
              <a:cxn ang="0">
                <a:pos x="connsiteX3" y="connsiteY3"/>
              </a:cxn>
            </a:cxnLst>
            <a:rect l="l" t="t" r="r" b="b"/>
            <a:pathLst>
              <a:path w="8965220" h="12310009">
                <a:moveTo>
                  <a:pt x="0" y="0"/>
                </a:moveTo>
                <a:lnTo>
                  <a:pt x="8965220" y="0"/>
                </a:lnTo>
                <a:lnTo>
                  <a:pt x="8965220" y="12310009"/>
                </a:lnTo>
                <a:lnTo>
                  <a:pt x="0" y="12310009"/>
                </a:lnTo>
                <a:close/>
              </a:path>
            </a:pathLst>
          </a:custGeom>
          <a:blipFill dpi="0" rotWithShape="1">
            <a:blip r:embed="rId2"/>
            <a:srcRect/>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843358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0-#ppt_w/2"/>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54_Custom Layout">
    <p:spTree>
      <p:nvGrpSpPr>
        <p:cNvPr id="1" name=""/>
        <p:cNvGrpSpPr/>
        <p:nvPr/>
      </p:nvGrpSpPr>
      <p:grpSpPr>
        <a:xfrm>
          <a:off x="0" y="0"/>
          <a:ext cx="0" cy="0"/>
          <a:chOff x="0" y="0"/>
          <a:chExt cx="0" cy="0"/>
        </a:xfrm>
      </p:grpSpPr>
      <p:sp>
        <p:nvSpPr>
          <p:cNvPr id="3" name="Picture Placeholder 3">
            <a:extLst>
              <a:ext uri="{FF2B5EF4-FFF2-40B4-BE49-F238E27FC236}">
                <a16:creationId xmlns:a16="http://schemas.microsoft.com/office/drawing/2014/main" id="{B728D6DB-B85E-4643-A9CA-2E23A3328716}"/>
              </a:ext>
            </a:extLst>
          </p:cNvPr>
          <p:cNvSpPr>
            <a:spLocks noGrp="1"/>
          </p:cNvSpPr>
          <p:nvPr>
            <p:ph type="pic" sz="quarter" idx="13"/>
          </p:nvPr>
        </p:nvSpPr>
        <p:spPr>
          <a:xfrm>
            <a:off x="4485022" y="2276475"/>
            <a:ext cx="3376842" cy="2058416"/>
          </a:xfrm>
          <a:custGeom>
            <a:avLst/>
            <a:gdLst>
              <a:gd name="connsiteX0" fmla="*/ 0 w 6263640"/>
              <a:gd name="connsiteY0" fmla="*/ 0 h 3817620"/>
              <a:gd name="connsiteX1" fmla="*/ 6263640 w 6263640"/>
              <a:gd name="connsiteY1" fmla="*/ 0 h 3817620"/>
              <a:gd name="connsiteX2" fmla="*/ 6263640 w 6263640"/>
              <a:gd name="connsiteY2" fmla="*/ 3817620 h 3817620"/>
              <a:gd name="connsiteX3" fmla="*/ 0 w 6263640"/>
              <a:gd name="connsiteY3" fmla="*/ 3817620 h 3817620"/>
            </a:gdLst>
            <a:ahLst/>
            <a:cxnLst>
              <a:cxn ang="0">
                <a:pos x="connsiteX0" y="connsiteY0"/>
              </a:cxn>
              <a:cxn ang="0">
                <a:pos x="connsiteX1" y="connsiteY1"/>
              </a:cxn>
              <a:cxn ang="0">
                <a:pos x="connsiteX2" y="connsiteY2"/>
              </a:cxn>
              <a:cxn ang="0">
                <a:pos x="connsiteX3" y="connsiteY3"/>
              </a:cxn>
            </a:cxnLst>
            <a:rect l="l" t="t" r="r" b="b"/>
            <a:pathLst>
              <a:path w="6263640" h="3817620">
                <a:moveTo>
                  <a:pt x="0" y="0"/>
                </a:moveTo>
                <a:lnTo>
                  <a:pt x="6263640" y="0"/>
                </a:lnTo>
                <a:lnTo>
                  <a:pt x="6263640" y="3817620"/>
                </a:lnTo>
                <a:lnTo>
                  <a:pt x="0" y="3817620"/>
                </a:lnTo>
                <a:close/>
              </a:path>
            </a:pathLst>
          </a:custGeom>
          <a:blipFill dpi="0" rotWithShape="1">
            <a:blip r:embed="rId2"/>
            <a:srcRect/>
            <a:stretch>
              <a:fillRect/>
            </a:stretch>
          </a:blip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729164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500" fill="hold"/>
                                        <p:tgtEl>
                                          <p:spTgt spid="3"/>
                                        </p:tgtEl>
                                        <p:attrNameLst>
                                          <p:attrName>ppt_x</p:attrName>
                                        </p:attrNameLst>
                                      </p:cBhvr>
                                      <p:tavLst>
                                        <p:tav tm="0">
                                          <p:val>
                                            <p:strVal val="#ppt_x"/>
                                          </p:val>
                                        </p:tav>
                                        <p:tav tm="100000">
                                          <p:val>
                                            <p:strVal val="#ppt_x"/>
                                          </p:val>
                                        </p:tav>
                                      </p:tavLst>
                                    </p:anim>
                                    <p:anim calcmode="lin" valueType="num">
                                      <p:cBhvr additive="base">
                                        <p:cTn id="8" dur="1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FFF2F6-C9CD-C22A-599D-8C75E55C69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7825C8E1-90F1-6676-B725-07C8553B099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764CF97D-FF72-4C2F-94B5-91F006A9723E}"/>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6166E85E-A94D-4DDA-C2F6-DD84D9848B87}"/>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9BE9451C-FC7D-CC73-AA06-0461C233C8E9}"/>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210744145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60_Custom Layout">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AC53062C-9BB7-47AB-A6F1-8A1D04D2E4A3}"/>
              </a:ext>
            </a:extLst>
          </p:cNvPr>
          <p:cNvSpPr>
            <a:spLocks noGrp="1"/>
          </p:cNvSpPr>
          <p:nvPr>
            <p:ph type="pic" sz="quarter" idx="13"/>
          </p:nvPr>
        </p:nvSpPr>
        <p:spPr>
          <a:xfrm>
            <a:off x="4868636" y="2022249"/>
            <a:ext cx="2879985" cy="1848077"/>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3980923 h 4086225"/>
              <a:gd name="connsiteX4" fmla="*/ 0 w 6762750"/>
              <a:gd name="connsiteY4" fmla="*/ 0 h 4086225"/>
              <a:gd name="connsiteX0" fmla="*/ 0 w 6762750"/>
              <a:gd name="connsiteY0" fmla="*/ 0 h 4086225"/>
              <a:gd name="connsiteX1" fmla="*/ 6762750 w 6762750"/>
              <a:gd name="connsiteY1" fmla="*/ 0 h 4086225"/>
              <a:gd name="connsiteX2" fmla="*/ 6762750 w 6762750"/>
              <a:gd name="connsiteY2" fmla="*/ 4086225 h 4086225"/>
              <a:gd name="connsiteX3" fmla="*/ 33545 w 6762750"/>
              <a:gd name="connsiteY3" fmla="*/ 3896681 h 4086225"/>
              <a:gd name="connsiteX4" fmla="*/ 0 w 6762750"/>
              <a:gd name="connsiteY4" fmla="*/ 0 h 4086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750" h="4086225">
                <a:moveTo>
                  <a:pt x="0" y="0"/>
                </a:moveTo>
                <a:lnTo>
                  <a:pt x="6762750" y="0"/>
                </a:lnTo>
                <a:lnTo>
                  <a:pt x="6762750" y="4086225"/>
                </a:lnTo>
                <a:lnTo>
                  <a:pt x="33545" y="3896681"/>
                </a:lnTo>
                <a:lnTo>
                  <a:pt x="0" y="0"/>
                </a:lnTo>
                <a:close/>
              </a:path>
            </a:pathLst>
          </a:custGeom>
          <a:blipFill dpi="0" rotWithShape="1">
            <a:blip r:embed="rId2"/>
            <a:srcRect/>
            <a:stretch>
              <a:fillRect/>
            </a:stretch>
          </a:blipFill>
          <a:effectLst/>
          <a:scene3d>
            <a:camera prst="perspectiveFront" fov="1800000">
              <a:rot lat="1500000" lon="1800000" rev="0"/>
            </a:camera>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68897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ppt_x"/>
                                          </p:val>
                                        </p:tav>
                                        <p:tav tm="100000">
                                          <p:val>
                                            <p:strVal val="#ppt_x"/>
                                          </p:val>
                                        </p:tav>
                                      </p:tavLst>
                                    </p:anim>
                                    <p:anim calcmode="lin" valueType="num">
                                      <p:cBhvr additive="base">
                                        <p:cTn id="8" dur="1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55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04C06A5-7833-4BEF-AEAC-88B10E26025F}"/>
              </a:ext>
            </a:extLst>
          </p:cNvPr>
          <p:cNvSpPr>
            <a:spLocks noGrp="1"/>
          </p:cNvSpPr>
          <p:nvPr>
            <p:ph type="pic" sz="quarter" idx="13"/>
          </p:nvPr>
        </p:nvSpPr>
        <p:spPr>
          <a:xfrm>
            <a:off x="4607685" y="2622324"/>
            <a:ext cx="3076629" cy="1848077"/>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Lst>
            <a:ahLst/>
            <a:cxnLst>
              <a:cxn ang="0">
                <a:pos x="connsiteX0" y="connsiteY0"/>
              </a:cxn>
              <a:cxn ang="0">
                <a:pos x="connsiteX1" y="connsiteY1"/>
              </a:cxn>
              <a:cxn ang="0">
                <a:pos x="connsiteX2" y="connsiteY2"/>
              </a:cxn>
              <a:cxn ang="0">
                <a:pos x="connsiteX3" y="connsiteY3"/>
              </a:cxn>
            </a:cxnLst>
            <a:rect l="l" t="t" r="r" b="b"/>
            <a:pathLst>
              <a:path w="6762750" h="4086225">
                <a:moveTo>
                  <a:pt x="0" y="0"/>
                </a:moveTo>
                <a:lnTo>
                  <a:pt x="6762750" y="0"/>
                </a:lnTo>
                <a:lnTo>
                  <a:pt x="6762750" y="4086225"/>
                </a:lnTo>
                <a:lnTo>
                  <a:pt x="0" y="4086225"/>
                </a:lnTo>
                <a:close/>
              </a:path>
            </a:pathLst>
          </a:custGeom>
          <a:blipFill>
            <a:blip r:embed="rId2"/>
            <a:stretch>
              <a:fillRect/>
            </a:stretch>
          </a:blip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207531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61_Custom Layout">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D705FB43-2CAF-4A25-A589-75445A70E480}"/>
              </a:ext>
            </a:extLst>
          </p:cNvPr>
          <p:cNvSpPr>
            <a:spLocks noGrp="1"/>
          </p:cNvSpPr>
          <p:nvPr>
            <p:ph type="pic" sz="quarter" idx="14"/>
          </p:nvPr>
        </p:nvSpPr>
        <p:spPr>
          <a:xfrm>
            <a:off x="7238307" y="2085114"/>
            <a:ext cx="2921323" cy="1696312"/>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 name="connsiteX0" fmla="*/ 44210 w 6762750"/>
              <a:gd name="connsiteY0" fmla="*/ 0 h 4095321"/>
              <a:gd name="connsiteX1" fmla="*/ 6762750 w 6762750"/>
              <a:gd name="connsiteY1" fmla="*/ 9096 h 4095321"/>
              <a:gd name="connsiteX2" fmla="*/ 6762750 w 6762750"/>
              <a:gd name="connsiteY2" fmla="*/ 4095321 h 4095321"/>
              <a:gd name="connsiteX3" fmla="*/ 0 w 6762750"/>
              <a:gd name="connsiteY3" fmla="*/ 4095321 h 4095321"/>
              <a:gd name="connsiteX4" fmla="*/ 44210 w 6762750"/>
              <a:gd name="connsiteY4" fmla="*/ 0 h 4095321"/>
              <a:gd name="connsiteX0" fmla="*/ 106103 w 6762750"/>
              <a:gd name="connsiteY0" fmla="*/ 0 h 4095321"/>
              <a:gd name="connsiteX1" fmla="*/ 6762750 w 6762750"/>
              <a:gd name="connsiteY1" fmla="*/ 9096 h 4095321"/>
              <a:gd name="connsiteX2" fmla="*/ 6762750 w 6762750"/>
              <a:gd name="connsiteY2" fmla="*/ 4095321 h 4095321"/>
              <a:gd name="connsiteX3" fmla="*/ 0 w 6762750"/>
              <a:gd name="connsiteY3" fmla="*/ 4095321 h 4095321"/>
              <a:gd name="connsiteX4" fmla="*/ 106103 w 6762750"/>
              <a:gd name="connsiteY4" fmla="*/ 0 h 4095321"/>
              <a:gd name="connsiteX0" fmla="*/ 114945 w 6762750"/>
              <a:gd name="connsiteY0" fmla="*/ 0 h 4095321"/>
              <a:gd name="connsiteX1" fmla="*/ 6762750 w 6762750"/>
              <a:gd name="connsiteY1" fmla="*/ 9096 h 4095321"/>
              <a:gd name="connsiteX2" fmla="*/ 6762750 w 6762750"/>
              <a:gd name="connsiteY2" fmla="*/ 4095321 h 4095321"/>
              <a:gd name="connsiteX3" fmla="*/ 0 w 6762750"/>
              <a:gd name="connsiteY3" fmla="*/ 4095321 h 4095321"/>
              <a:gd name="connsiteX4" fmla="*/ 114945 w 6762750"/>
              <a:gd name="connsiteY4" fmla="*/ 0 h 4095321"/>
              <a:gd name="connsiteX0" fmla="*/ 150313 w 6762750"/>
              <a:gd name="connsiteY0" fmla="*/ 0 h 4095321"/>
              <a:gd name="connsiteX1" fmla="*/ 6762750 w 6762750"/>
              <a:gd name="connsiteY1" fmla="*/ 9096 h 4095321"/>
              <a:gd name="connsiteX2" fmla="*/ 6762750 w 6762750"/>
              <a:gd name="connsiteY2" fmla="*/ 4095321 h 4095321"/>
              <a:gd name="connsiteX3" fmla="*/ 0 w 6762750"/>
              <a:gd name="connsiteY3" fmla="*/ 4095321 h 4095321"/>
              <a:gd name="connsiteX4" fmla="*/ 150313 w 6762750"/>
              <a:gd name="connsiteY4" fmla="*/ 0 h 4095321"/>
              <a:gd name="connsiteX0" fmla="*/ 132629 w 6745066"/>
              <a:gd name="connsiteY0" fmla="*/ 0 h 4095321"/>
              <a:gd name="connsiteX1" fmla="*/ 6745066 w 6745066"/>
              <a:gd name="connsiteY1" fmla="*/ 9096 h 4095321"/>
              <a:gd name="connsiteX2" fmla="*/ 6745066 w 6745066"/>
              <a:gd name="connsiteY2" fmla="*/ 4095321 h 4095321"/>
              <a:gd name="connsiteX3" fmla="*/ 0 w 6745066"/>
              <a:gd name="connsiteY3" fmla="*/ 4058936 h 4095321"/>
              <a:gd name="connsiteX4" fmla="*/ 132629 w 6745066"/>
              <a:gd name="connsiteY4" fmla="*/ 0 h 4095321"/>
              <a:gd name="connsiteX0" fmla="*/ 167997 w 6780434"/>
              <a:gd name="connsiteY0" fmla="*/ 0 h 4095321"/>
              <a:gd name="connsiteX1" fmla="*/ 6780434 w 6780434"/>
              <a:gd name="connsiteY1" fmla="*/ 9096 h 4095321"/>
              <a:gd name="connsiteX2" fmla="*/ 6780434 w 6780434"/>
              <a:gd name="connsiteY2" fmla="*/ 4095321 h 4095321"/>
              <a:gd name="connsiteX3" fmla="*/ 0 w 6780434"/>
              <a:gd name="connsiteY3" fmla="*/ 4049840 h 4095321"/>
              <a:gd name="connsiteX4" fmla="*/ 167997 w 6780434"/>
              <a:gd name="connsiteY4" fmla="*/ 0 h 4095321"/>
              <a:gd name="connsiteX0" fmla="*/ 167997 w 6780434"/>
              <a:gd name="connsiteY0" fmla="*/ 0 h 4095321"/>
              <a:gd name="connsiteX1" fmla="*/ 6780434 w 6780434"/>
              <a:gd name="connsiteY1" fmla="*/ 9096 h 4095321"/>
              <a:gd name="connsiteX2" fmla="*/ 6780434 w 6780434"/>
              <a:gd name="connsiteY2" fmla="*/ 4095321 h 4095321"/>
              <a:gd name="connsiteX3" fmla="*/ 0 w 6780434"/>
              <a:gd name="connsiteY3" fmla="*/ 4049840 h 4095321"/>
              <a:gd name="connsiteX4" fmla="*/ 167997 w 6780434"/>
              <a:gd name="connsiteY4" fmla="*/ 0 h 4095321"/>
              <a:gd name="connsiteX0" fmla="*/ 167997 w 6780434"/>
              <a:gd name="connsiteY0" fmla="*/ 0 h 4049840"/>
              <a:gd name="connsiteX1" fmla="*/ 6780434 w 6780434"/>
              <a:gd name="connsiteY1" fmla="*/ 9096 h 4049840"/>
              <a:gd name="connsiteX2" fmla="*/ 6656647 w 6780434"/>
              <a:gd name="connsiteY2" fmla="*/ 4040744 h 4049840"/>
              <a:gd name="connsiteX3" fmla="*/ 0 w 6780434"/>
              <a:gd name="connsiteY3" fmla="*/ 4049840 h 4049840"/>
              <a:gd name="connsiteX4" fmla="*/ 167997 w 6780434"/>
              <a:gd name="connsiteY4" fmla="*/ 0 h 4049840"/>
              <a:gd name="connsiteX0" fmla="*/ 167997 w 6780434"/>
              <a:gd name="connsiteY0" fmla="*/ 0 h 4049840"/>
              <a:gd name="connsiteX1" fmla="*/ 6780434 w 6780434"/>
              <a:gd name="connsiteY1" fmla="*/ 9096 h 4049840"/>
              <a:gd name="connsiteX2" fmla="*/ 6577070 w 6780434"/>
              <a:gd name="connsiteY2" fmla="*/ 4013455 h 4049840"/>
              <a:gd name="connsiteX3" fmla="*/ 0 w 6780434"/>
              <a:gd name="connsiteY3" fmla="*/ 4049840 h 4049840"/>
              <a:gd name="connsiteX4" fmla="*/ 167997 w 6780434"/>
              <a:gd name="connsiteY4" fmla="*/ 0 h 4049840"/>
              <a:gd name="connsiteX0" fmla="*/ 167997 w 6780434"/>
              <a:gd name="connsiteY0" fmla="*/ 0 h 4049840"/>
              <a:gd name="connsiteX1" fmla="*/ 6780434 w 6780434"/>
              <a:gd name="connsiteY1" fmla="*/ 9096 h 4049840"/>
              <a:gd name="connsiteX2" fmla="*/ 6524018 w 6780434"/>
              <a:gd name="connsiteY2" fmla="*/ 3986167 h 4049840"/>
              <a:gd name="connsiteX3" fmla="*/ 0 w 6780434"/>
              <a:gd name="connsiteY3" fmla="*/ 4049840 h 4049840"/>
              <a:gd name="connsiteX4" fmla="*/ 167997 w 6780434"/>
              <a:gd name="connsiteY4" fmla="*/ 0 h 4049840"/>
              <a:gd name="connsiteX0" fmla="*/ 167997 w 6780434"/>
              <a:gd name="connsiteY0" fmla="*/ 0 h 4049840"/>
              <a:gd name="connsiteX1" fmla="*/ 6780434 w 6780434"/>
              <a:gd name="connsiteY1" fmla="*/ 9096 h 4049840"/>
              <a:gd name="connsiteX2" fmla="*/ 6497493 w 6780434"/>
              <a:gd name="connsiteY2" fmla="*/ 3986167 h 4049840"/>
              <a:gd name="connsiteX3" fmla="*/ 0 w 6780434"/>
              <a:gd name="connsiteY3" fmla="*/ 4049840 h 4049840"/>
              <a:gd name="connsiteX4" fmla="*/ 167997 w 6780434"/>
              <a:gd name="connsiteY4" fmla="*/ 0 h 4049840"/>
              <a:gd name="connsiteX0" fmla="*/ 167997 w 6780434"/>
              <a:gd name="connsiteY0" fmla="*/ 0 h 4049840"/>
              <a:gd name="connsiteX1" fmla="*/ 6780434 w 6780434"/>
              <a:gd name="connsiteY1" fmla="*/ 9096 h 4049840"/>
              <a:gd name="connsiteX2" fmla="*/ 6444441 w 6780434"/>
              <a:gd name="connsiteY2" fmla="*/ 3986167 h 4049840"/>
              <a:gd name="connsiteX3" fmla="*/ 0 w 6780434"/>
              <a:gd name="connsiteY3" fmla="*/ 4049840 h 4049840"/>
              <a:gd name="connsiteX4" fmla="*/ 167997 w 6780434"/>
              <a:gd name="connsiteY4" fmla="*/ 0 h 4049840"/>
              <a:gd name="connsiteX0" fmla="*/ 167997 w 6727383"/>
              <a:gd name="connsiteY0" fmla="*/ 0 h 4049840"/>
              <a:gd name="connsiteX1" fmla="*/ 6727383 w 6727383"/>
              <a:gd name="connsiteY1" fmla="*/ 72769 h 4049840"/>
              <a:gd name="connsiteX2" fmla="*/ 6444441 w 6727383"/>
              <a:gd name="connsiteY2" fmla="*/ 3986167 h 4049840"/>
              <a:gd name="connsiteX3" fmla="*/ 0 w 6727383"/>
              <a:gd name="connsiteY3" fmla="*/ 4049840 h 4049840"/>
              <a:gd name="connsiteX4" fmla="*/ 167997 w 6727383"/>
              <a:gd name="connsiteY4" fmla="*/ 0 h 4049840"/>
              <a:gd name="connsiteX0" fmla="*/ 167997 w 6745067"/>
              <a:gd name="connsiteY0" fmla="*/ 0 h 4049840"/>
              <a:gd name="connsiteX1" fmla="*/ 6745067 w 6745067"/>
              <a:gd name="connsiteY1" fmla="*/ 45481 h 4049840"/>
              <a:gd name="connsiteX2" fmla="*/ 6444441 w 6745067"/>
              <a:gd name="connsiteY2" fmla="*/ 3986167 h 4049840"/>
              <a:gd name="connsiteX3" fmla="*/ 0 w 6745067"/>
              <a:gd name="connsiteY3" fmla="*/ 4049840 h 4049840"/>
              <a:gd name="connsiteX4" fmla="*/ 167997 w 6745067"/>
              <a:gd name="connsiteY4" fmla="*/ 0 h 4049840"/>
              <a:gd name="connsiteX0" fmla="*/ 167997 w 6780435"/>
              <a:gd name="connsiteY0" fmla="*/ 0 h 4049840"/>
              <a:gd name="connsiteX1" fmla="*/ 6780435 w 6780435"/>
              <a:gd name="connsiteY1" fmla="*/ 54577 h 4049840"/>
              <a:gd name="connsiteX2" fmla="*/ 6444441 w 6780435"/>
              <a:gd name="connsiteY2" fmla="*/ 3986167 h 4049840"/>
              <a:gd name="connsiteX3" fmla="*/ 0 w 6780435"/>
              <a:gd name="connsiteY3" fmla="*/ 4049840 h 4049840"/>
              <a:gd name="connsiteX4" fmla="*/ 167997 w 6780435"/>
              <a:gd name="connsiteY4" fmla="*/ 0 h 4049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0435" h="4049840">
                <a:moveTo>
                  <a:pt x="167997" y="0"/>
                </a:moveTo>
                <a:lnTo>
                  <a:pt x="6780435" y="54577"/>
                </a:lnTo>
                <a:lnTo>
                  <a:pt x="6444441" y="3986167"/>
                </a:lnTo>
                <a:lnTo>
                  <a:pt x="0" y="4049840"/>
                </a:lnTo>
                <a:cubicBezTo>
                  <a:pt x="0" y="2687765"/>
                  <a:pt x="167997" y="1362075"/>
                  <a:pt x="167997" y="0"/>
                </a:cubicBezTo>
                <a:close/>
              </a:path>
            </a:pathLst>
          </a:custGeom>
          <a:blipFill dpi="0" rotWithShape="1">
            <a:blip r:embed="rId2">
              <a:alphaModFix amt="76000"/>
            </a:blip>
            <a:srcRect/>
            <a:stretch>
              <a:fillRect/>
            </a:stretch>
          </a:blipFill>
          <a:effectLst/>
          <a:scene3d>
            <a:camera prst="perspectiveFront" fov="1200000">
              <a:rot lat="240000" lon="18960000" rev="0"/>
            </a:camera>
            <a:lightRig rig="threePt" dir="t"/>
          </a:scene3d>
        </p:spPr>
        <p:txBody>
          <a:bodyPr wrap="square" anchor="ctr">
            <a:noAutofit/>
          </a:bodyPr>
          <a:lstStyle>
            <a:lvl1pPr marL="0" indent="0" algn="ctr">
              <a:buFontTx/>
              <a:buNone/>
              <a:defRPr sz="1200"/>
            </a:lvl1pPr>
          </a:lstStyle>
          <a:p>
            <a:endParaRPr lang="en-US"/>
          </a:p>
        </p:txBody>
      </p:sp>
      <p:sp>
        <p:nvSpPr>
          <p:cNvPr id="8" name="Picture Placeholder 5">
            <a:extLst>
              <a:ext uri="{FF2B5EF4-FFF2-40B4-BE49-F238E27FC236}">
                <a16:creationId xmlns:a16="http://schemas.microsoft.com/office/drawing/2014/main" id="{8D8F2483-F389-4908-BE22-45DF052AE3D7}"/>
              </a:ext>
            </a:extLst>
          </p:cNvPr>
          <p:cNvSpPr>
            <a:spLocks noGrp="1"/>
          </p:cNvSpPr>
          <p:nvPr>
            <p:ph type="pic" sz="quarter" idx="15"/>
          </p:nvPr>
        </p:nvSpPr>
        <p:spPr>
          <a:xfrm>
            <a:off x="2041547" y="2077493"/>
            <a:ext cx="2688859" cy="1700122"/>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 name="connsiteX0" fmla="*/ 0 w 6762750"/>
              <a:gd name="connsiteY0" fmla="*/ 0 h 4086225"/>
              <a:gd name="connsiteX1" fmla="*/ 6762750 w 6762750"/>
              <a:gd name="connsiteY1" fmla="*/ 0 h 4086225"/>
              <a:gd name="connsiteX2" fmla="*/ 6762750 w 6762750"/>
              <a:gd name="connsiteY2" fmla="*/ 4086225 h 4086225"/>
              <a:gd name="connsiteX3" fmla="*/ 75898 w 6762750"/>
              <a:gd name="connsiteY3" fmla="*/ 4086225 h 4086225"/>
              <a:gd name="connsiteX4" fmla="*/ 0 w 6762750"/>
              <a:gd name="connsiteY4" fmla="*/ 0 h 4086225"/>
              <a:gd name="connsiteX0" fmla="*/ 0 w 6762750"/>
              <a:gd name="connsiteY0" fmla="*/ 0 h 4086225"/>
              <a:gd name="connsiteX1" fmla="*/ 6762750 w 6762750"/>
              <a:gd name="connsiteY1" fmla="*/ 0 h 4086225"/>
              <a:gd name="connsiteX2" fmla="*/ 6762750 w 6762750"/>
              <a:gd name="connsiteY2" fmla="*/ 4086225 h 4086225"/>
              <a:gd name="connsiteX3" fmla="*/ 142308 w 6762750"/>
              <a:gd name="connsiteY3" fmla="*/ 4031648 h 4086225"/>
              <a:gd name="connsiteX4" fmla="*/ 0 w 6762750"/>
              <a:gd name="connsiteY4" fmla="*/ 0 h 4086225"/>
              <a:gd name="connsiteX0" fmla="*/ 0 w 6762750"/>
              <a:gd name="connsiteY0" fmla="*/ 0 h 4086225"/>
              <a:gd name="connsiteX1" fmla="*/ 6762750 w 6762750"/>
              <a:gd name="connsiteY1" fmla="*/ 0 h 4086225"/>
              <a:gd name="connsiteX2" fmla="*/ 6762750 w 6762750"/>
              <a:gd name="connsiteY2" fmla="*/ 4086225 h 4086225"/>
              <a:gd name="connsiteX3" fmla="*/ 379488 w 6762750"/>
              <a:gd name="connsiteY3" fmla="*/ 3940687 h 4086225"/>
              <a:gd name="connsiteX4" fmla="*/ 0 w 6762750"/>
              <a:gd name="connsiteY4" fmla="*/ 0 h 4086225"/>
              <a:gd name="connsiteX0" fmla="*/ 0 w 6762750"/>
              <a:gd name="connsiteY0" fmla="*/ 0 h 4086225"/>
              <a:gd name="connsiteX1" fmla="*/ 6762750 w 6762750"/>
              <a:gd name="connsiteY1" fmla="*/ 0 h 4086225"/>
              <a:gd name="connsiteX2" fmla="*/ 6762750 w 6762750"/>
              <a:gd name="connsiteY2" fmla="*/ 4086225 h 4086225"/>
              <a:gd name="connsiteX3" fmla="*/ 379488 w 6762750"/>
              <a:gd name="connsiteY3" fmla="*/ 3940687 h 4086225"/>
              <a:gd name="connsiteX4" fmla="*/ 0 w 6762750"/>
              <a:gd name="connsiteY4" fmla="*/ 0 h 4086225"/>
              <a:gd name="connsiteX0" fmla="*/ 0 w 6762750"/>
              <a:gd name="connsiteY0" fmla="*/ 0 h 4086225"/>
              <a:gd name="connsiteX1" fmla="*/ 6762750 w 6762750"/>
              <a:gd name="connsiteY1" fmla="*/ 0 h 4086225"/>
              <a:gd name="connsiteX2" fmla="*/ 6762750 w 6762750"/>
              <a:gd name="connsiteY2" fmla="*/ 4086225 h 4086225"/>
              <a:gd name="connsiteX3" fmla="*/ 379488 w 6762750"/>
              <a:gd name="connsiteY3" fmla="*/ 3940687 h 4086225"/>
              <a:gd name="connsiteX4" fmla="*/ 0 w 6762750"/>
              <a:gd name="connsiteY4" fmla="*/ 0 h 4086225"/>
              <a:gd name="connsiteX0" fmla="*/ 0 w 6696340"/>
              <a:gd name="connsiteY0" fmla="*/ 0 h 4086225"/>
              <a:gd name="connsiteX1" fmla="*/ 6696340 w 6696340"/>
              <a:gd name="connsiteY1" fmla="*/ 0 h 4086225"/>
              <a:gd name="connsiteX2" fmla="*/ 6696340 w 6696340"/>
              <a:gd name="connsiteY2" fmla="*/ 4086225 h 4086225"/>
              <a:gd name="connsiteX3" fmla="*/ 313078 w 6696340"/>
              <a:gd name="connsiteY3" fmla="*/ 3940687 h 4086225"/>
              <a:gd name="connsiteX4" fmla="*/ 0 w 6696340"/>
              <a:gd name="connsiteY4" fmla="*/ 0 h 4086225"/>
              <a:gd name="connsiteX0" fmla="*/ 0 w 6724802"/>
              <a:gd name="connsiteY0" fmla="*/ 45481 h 4086225"/>
              <a:gd name="connsiteX1" fmla="*/ 6724802 w 6724802"/>
              <a:gd name="connsiteY1" fmla="*/ 0 h 4086225"/>
              <a:gd name="connsiteX2" fmla="*/ 6724802 w 6724802"/>
              <a:gd name="connsiteY2" fmla="*/ 4086225 h 4086225"/>
              <a:gd name="connsiteX3" fmla="*/ 341540 w 6724802"/>
              <a:gd name="connsiteY3" fmla="*/ 3940687 h 4086225"/>
              <a:gd name="connsiteX4" fmla="*/ 0 w 6724802"/>
              <a:gd name="connsiteY4" fmla="*/ 45481 h 4086225"/>
              <a:gd name="connsiteX0" fmla="*/ 0 w 6724802"/>
              <a:gd name="connsiteY0" fmla="*/ 81865 h 4086225"/>
              <a:gd name="connsiteX1" fmla="*/ 6724802 w 6724802"/>
              <a:gd name="connsiteY1" fmla="*/ 0 h 4086225"/>
              <a:gd name="connsiteX2" fmla="*/ 6724802 w 6724802"/>
              <a:gd name="connsiteY2" fmla="*/ 4086225 h 4086225"/>
              <a:gd name="connsiteX3" fmla="*/ 341540 w 6724802"/>
              <a:gd name="connsiteY3" fmla="*/ 3940687 h 4086225"/>
              <a:gd name="connsiteX4" fmla="*/ 0 w 6724802"/>
              <a:gd name="connsiteY4" fmla="*/ 81865 h 4086225"/>
              <a:gd name="connsiteX0" fmla="*/ 0 w 6705828"/>
              <a:gd name="connsiteY0" fmla="*/ 81865 h 4086225"/>
              <a:gd name="connsiteX1" fmla="*/ 6705828 w 6705828"/>
              <a:gd name="connsiteY1" fmla="*/ 0 h 4086225"/>
              <a:gd name="connsiteX2" fmla="*/ 6705828 w 6705828"/>
              <a:gd name="connsiteY2" fmla="*/ 4086225 h 4086225"/>
              <a:gd name="connsiteX3" fmla="*/ 322566 w 6705828"/>
              <a:gd name="connsiteY3" fmla="*/ 3940687 h 4086225"/>
              <a:gd name="connsiteX4" fmla="*/ 0 w 6705828"/>
              <a:gd name="connsiteY4" fmla="*/ 81865 h 4086225"/>
              <a:gd name="connsiteX0" fmla="*/ 0 w 6705828"/>
              <a:gd name="connsiteY0" fmla="*/ 109153 h 4113513"/>
              <a:gd name="connsiteX1" fmla="*/ 6544546 w 6705828"/>
              <a:gd name="connsiteY1" fmla="*/ 0 h 4113513"/>
              <a:gd name="connsiteX2" fmla="*/ 6705828 w 6705828"/>
              <a:gd name="connsiteY2" fmla="*/ 4113513 h 4113513"/>
              <a:gd name="connsiteX3" fmla="*/ 322566 w 6705828"/>
              <a:gd name="connsiteY3" fmla="*/ 3967975 h 4113513"/>
              <a:gd name="connsiteX4" fmla="*/ 0 w 6705828"/>
              <a:gd name="connsiteY4" fmla="*/ 109153 h 4113513"/>
              <a:gd name="connsiteX0" fmla="*/ 0 w 6648905"/>
              <a:gd name="connsiteY0" fmla="*/ 109153 h 4077128"/>
              <a:gd name="connsiteX1" fmla="*/ 6544546 w 6648905"/>
              <a:gd name="connsiteY1" fmla="*/ 0 h 4077128"/>
              <a:gd name="connsiteX2" fmla="*/ 6648905 w 6648905"/>
              <a:gd name="connsiteY2" fmla="*/ 4077128 h 4077128"/>
              <a:gd name="connsiteX3" fmla="*/ 322566 w 6648905"/>
              <a:gd name="connsiteY3" fmla="*/ 3967975 h 4077128"/>
              <a:gd name="connsiteX4" fmla="*/ 0 w 6648905"/>
              <a:gd name="connsiteY4" fmla="*/ 109153 h 4077128"/>
              <a:gd name="connsiteX0" fmla="*/ 0 w 6667879"/>
              <a:gd name="connsiteY0" fmla="*/ 109153 h 4068032"/>
              <a:gd name="connsiteX1" fmla="*/ 6544546 w 6667879"/>
              <a:gd name="connsiteY1" fmla="*/ 0 h 4068032"/>
              <a:gd name="connsiteX2" fmla="*/ 6667879 w 6667879"/>
              <a:gd name="connsiteY2" fmla="*/ 4068032 h 4068032"/>
              <a:gd name="connsiteX3" fmla="*/ 322566 w 6667879"/>
              <a:gd name="connsiteY3" fmla="*/ 3967975 h 4068032"/>
              <a:gd name="connsiteX4" fmla="*/ 0 w 6667879"/>
              <a:gd name="connsiteY4" fmla="*/ 109153 h 4068032"/>
              <a:gd name="connsiteX0" fmla="*/ 0 w 6696341"/>
              <a:gd name="connsiteY0" fmla="*/ 109153 h 4058936"/>
              <a:gd name="connsiteX1" fmla="*/ 6544546 w 6696341"/>
              <a:gd name="connsiteY1" fmla="*/ 0 h 4058936"/>
              <a:gd name="connsiteX2" fmla="*/ 6696341 w 6696341"/>
              <a:gd name="connsiteY2" fmla="*/ 4058936 h 4058936"/>
              <a:gd name="connsiteX3" fmla="*/ 322566 w 6696341"/>
              <a:gd name="connsiteY3" fmla="*/ 3967975 h 4058936"/>
              <a:gd name="connsiteX4" fmla="*/ 0 w 6696341"/>
              <a:gd name="connsiteY4" fmla="*/ 109153 h 40589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6341" h="4058936">
                <a:moveTo>
                  <a:pt x="0" y="109153"/>
                </a:moveTo>
                <a:lnTo>
                  <a:pt x="6544546" y="0"/>
                </a:lnTo>
                <a:lnTo>
                  <a:pt x="6696341" y="4058936"/>
                </a:lnTo>
                <a:lnTo>
                  <a:pt x="322566" y="3967975"/>
                </a:lnTo>
                <a:cubicBezTo>
                  <a:pt x="-28460" y="204518"/>
                  <a:pt x="161282" y="1807785"/>
                  <a:pt x="0" y="109153"/>
                </a:cubicBezTo>
                <a:close/>
              </a:path>
            </a:pathLst>
          </a:custGeom>
          <a:blipFill dpi="0" rotWithShape="1">
            <a:blip r:embed="rId2">
              <a:alphaModFix amt="76000"/>
            </a:blip>
            <a:srcRect/>
            <a:stretch>
              <a:fillRect/>
            </a:stretch>
          </a:blipFill>
          <a:effectLst/>
          <a:scene3d>
            <a:camera prst="perspectiveFront" fov="1200000">
              <a:rot lat="300000" lon="2400000" rev="0"/>
            </a:camera>
            <a:lightRig rig="threePt" dir="t"/>
          </a:scene3d>
        </p:spPr>
        <p:txBody>
          <a:bodyPr wrap="square" anchor="ctr">
            <a:noAutofit/>
          </a:bodyPr>
          <a:lstStyle>
            <a:lvl1pPr marL="0" indent="0" algn="ctr">
              <a:buFontTx/>
              <a:buNone/>
              <a:defRPr sz="1200"/>
            </a:lvl1pPr>
          </a:lstStyle>
          <a:p>
            <a:endParaRPr lang="en-US"/>
          </a:p>
        </p:txBody>
      </p:sp>
      <p:sp>
        <p:nvSpPr>
          <p:cNvPr id="6" name="Picture Placeholder 5">
            <a:extLst>
              <a:ext uri="{FF2B5EF4-FFF2-40B4-BE49-F238E27FC236}">
                <a16:creationId xmlns:a16="http://schemas.microsoft.com/office/drawing/2014/main" id="{404C06A5-7833-4BEF-AEAC-88B10E26025F}"/>
              </a:ext>
            </a:extLst>
          </p:cNvPr>
          <p:cNvSpPr>
            <a:spLocks noGrp="1"/>
          </p:cNvSpPr>
          <p:nvPr>
            <p:ph type="pic" sz="quarter" idx="13"/>
          </p:nvPr>
        </p:nvSpPr>
        <p:spPr>
          <a:xfrm>
            <a:off x="4532289" y="2088924"/>
            <a:ext cx="2972433" cy="1873477"/>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Lst>
            <a:ahLst/>
            <a:cxnLst>
              <a:cxn ang="0">
                <a:pos x="connsiteX0" y="connsiteY0"/>
              </a:cxn>
              <a:cxn ang="0">
                <a:pos x="connsiteX1" y="connsiteY1"/>
              </a:cxn>
              <a:cxn ang="0">
                <a:pos x="connsiteX2" y="connsiteY2"/>
              </a:cxn>
              <a:cxn ang="0">
                <a:pos x="connsiteX3" y="connsiteY3"/>
              </a:cxn>
            </a:cxnLst>
            <a:rect l="l" t="t" r="r" b="b"/>
            <a:pathLst>
              <a:path w="6762750" h="4086225">
                <a:moveTo>
                  <a:pt x="0" y="0"/>
                </a:moveTo>
                <a:lnTo>
                  <a:pt x="6762750" y="0"/>
                </a:lnTo>
                <a:lnTo>
                  <a:pt x="6762750" y="4086225"/>
                </a:lnTo>
                <a:lnTo>
                  <a:pt x="0" y="4086225"/>
                </a:lnTo>
                <a:close/>
              </a:path>
            </a:pathLst>
          </a:custGeom>
          <a:blipFill dpi="0" rotWithShape="1">
            <a:blip r:embed="rId2">
              <a:alphaModFix amt="76000"/>
            </a:blip>
            <a:srcRect/>
            <a:stretch>
              <a:fillRect/>
            </a:stretch>
          </a:blipFill>
          <a:effectLst/>
          <a:scene3d>
            <a:camera prst="perspectiveFront" fov="1200000">
              <a:rot lat="900000" lon="0" rev="0"/>
            </a:camera>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902661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3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6" grpId="0" animBg="1"/>
    </p:bld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59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04C06A5-7833-4BEF-AEAC-88B10E26025F}"/>
              </a:ext>
            </a:extLst>
          </p:cNvPr>
          <p:cNvSpPr>
            <a:spLocks noGrp="1"/>
          </p:cNvSpPr>
          <p:nvPr>
            <p:ph type="pic" sz="quarter" idx="13"/>
          </p:nvPr>
        </p:nvSpPr>
        <p:spPr>
          <a:xfrm>
            <a:off x="5019022" y="1657350"/>
            <a:ext cx="3095222" cy="2024063"/>
          </a:xfrm>
          <a:custGeom>
            <a:avLst/>
            <a:gdLst>
              <a:gd name="connsiteX0" fmla="*/ 0 w 6762750"/>
              <a:gd name="connsiteY0" fmla="*/ 0 h 4086225"/>
              <a:gd name="connsiteX1" fmla="*/ 6762750 w 6762750"/>
              <a:gd name="connsiteY1" fmla="*/ 0 h 4086225"/>
              <a:gd name="connsiteX2" fmla="*/ 6762750 w 6762750"/>
              <a:gd name="connsiteY2" fmla="*/ 4086225 h 4086225"/>
              <a:gd name="connsiteX3" fmla="*/ 0 w 6762750"/>
              <a:gd name="connsiteY3" fmla="*/ 4086225 h 4086225"/>
            </a:gdLst>
            <a:ahLst/>
            <a:cxnLst>
              <a:cxn ang="0">
                <a:pos x="connsiteX0" y="connsiteY0"/>
              </a:cxn>
              <a:cxn ang="0">
                <a:pos x="connsiteX1" y="connsiteY1"/>
              </a:cxn>
              <a:cxn ang="0">
                <a:pos x="connsiteX2" y="connsiteY2"/>
              </a:cxn>
              <a:cxn ang="0">
                <a:pos x="connsiteX3" y="connsiteY3"/>
              </a:cxn>
            </a:cxnLst>
            <a:rect l="l" t="t" r="r" b="b"/>
            <a:pathLst>
              <a:path w="6762750" h="4086225">
                <a:moveTo>
                  <a:pt x="0" y="0"/>
                </a:moveTo>
                <a:lnTo>
                  <a:pt x="6762750" y="0"/>
                </a:lnTo>
                <a:lnTo>
                  <a:pt x="6762750" y="4086225"/>
                </a:lnTo>
                <a:lnTo>
                  <a:pt x="0" y="4086225"/>
                </a:lnTo>
                <a:close/>
              </a:path>
            </a:pathLst>
          </a:custGeom>
          <a:blipFill dpi="0" rotWithShape="1">
            <a:blip r:embed="rId2">
              <a:alphaModFix amt="53000"/>
            </a:blip>
            <a:srcRect/>
            <a:stretch>
              <a:fillRect/>
            </a:stretch>
          </a:blipFill>
          <a:effectLst/>
          <a:scene3d>
            <a:camera prst="perspectiveFront" fov="2100000">
              <a:rot lat="2100000" lon="2231522" rev="21300000"/>
            </a:camera>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764727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56_Custom Layout">
    <p:spTree>
      <p:nvGrpSpPr>
        <p:cNvPr id="1" name=""/>
        <p:cNvGrpSpPr/>
        <p:nvPr/>
      </p:nvGrpSpPr>
      <p:grpSpPr>
        <a:xfrm>
          <a:off x="0" y="0"/>
          <a:ext cx="0" cy="0"/>
          <a:chOff x="0" y="0"/>
          <a:chExt cx="0" cy="0"/>
        </a:xfrm>
      </p:grpSpPr>
      <p:sp>
        <p:nvSpPr>
          <p:cNvPr id="3" name="Picture Placeholder 13">
            <a:extLst>
              <a:ext uri="{FF2B5EF4-FFF2-40B4-BE49-F238E27FC236}">
                <a16:creationId xmlns:a16="http://schemas.microsoft.com/office/drawing/2014/main" id="{CC5FAF24-BEA2-490B-BCDB-DFAC9D772828}"/>
              </a:ext>
            </a:extLst>
          </p:cNvPr>
          <p:cNvSpPr>
            <a:spLocks noGrp="1"/>
          </p:cNvSpPr>
          <p:nvPr>
            <p:ph type="pic" sz="quarter" idx="13"/>
          </p:nvPr>
        </p:nvSpPr>
        <p:spPr>
          <a:xfrm>
            <a:off x="3293827" y="1746739"/>
            <a:ext cx="5604345" cy="2485293"/>
          </a:xfrm>
          <a:custGeom>
            <a:avLst/>
            <a:gdLst>
              <a:gd name="connsiteX0" fmla="*/ 0 w 11210150"/>
              <a:gd name="connsiteY0" fmla="*/ 0 h 11741961"/>
              <a:gd name="connsiteX1" fmla="*/ 11210150 w 11210150"/>
              <a:gd name="connsiteY1" fmla="*/ 0 h 11741961"/>
              <a:gd name="connsiteX2" fmla="*/ 11210150 w 11210150"/>
              <a:gd name="connsiteY2" fmla="*/ 11741961 h 11741961"/>
              <a:gd name="connsiteX3" fmla="*/ 0 w 11210150"/>
              <a:gd name="connsiteY3" fmla="*/ 11741961 h 11741961"/>
            </a:gdLst>
            <a:ahLst/>
            <a:cxnLst>
              <a:cxn ang="0">
                <a:pos x="connsiteX0" y="connsiteY0"/>
              </a:cxn>
              <a:cxn ang="0">
                <a:pos x="connsiteX1" y="connsiteY1"/>
              </a:cxn>
              <a:cxn ang="0">
                <a:pos x="connsiteX2" y="connsiteY2"/>
              </a:cxn>
              <a:cxn ang="0">
                <a:pos x="connsiteX3" y="connsiteY3"/>
              </a:cxn>
            </a:cxnLst>
            <a:rect l="l" t="t" r="r" b="b"/>
            <a:pathLst>
              <a:path w="11210150" h="11741961">
                <a:moveTo>
                  <a:pt x="0" y="0"/>
                </a:moveTo>
                <a:lnTo>
                  <a:pt x="11210150" y="0"/>
                </a:lnTo>
                <a:lnTo>
                  <a:pt x="11210150" y="11741961"/>
                </a:lnTo>
                <a:lnTo>
                  <a:pt x="0" y="1174196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157780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sp>
        <p:nvSpPr>
          <p:cNvPr id="14" name="Picture Placeholder 4">
            <a:extLst>
              <a:ext uri="{FF2B5EF4-FFF2-40B4-BE49-F238E27FC236}">
                <a16:creationId xmlns:a16="http://schemas.microsoft.com/office/drawing/2014/main" id="{2EE59A4B-62F4-4433-BE85-26B188EF139D}"/>
              </a:ext>
            </a:extLst>
          </p:cNvPr>
          <p:cNvSpPr>
            <a:spLocks noGrp="1" noChangeAspect="1"/>
          </p:cNvSpPr>
          <p:nvPr>
            <p:ph type="pic" sz="quarter" idx="13" hasCustomPrompt="1"/>
          </p:nvPr>
        </p:nvSpPr>
        <p:spPr>
          <a:xfrm>
            <a:off x="6225994" y="11418"/>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5" name="Picture Placeholder 4">
            <a:extLst>
              <a:ext uri="{FF2B5EF4-FFF2-40B4-BE49-F238E27FC236}">
                <a16:creationId xmlns:a16="http://schemas.microsoft.com/office/drawing/2014/main" id="{18337562-962D-485E-8F64-009D65426FF2}"/>
              </a:ext>
            </a:extLst>
          </p:cNvPr>
          <p:cNvSpPr>
            <a:spLocks noGrp="1" noChangeAspect="1"/>
          </p:cNvSpPr>
          <p:nvPr>
            <p:ph type="pic" sz="quarter" idx="14" hasCustomPrompt="1"/>
          </p:nvPr>
        </p:nvSpPr>
        <p:spPr>
          <a:xfrm>
            <a:off x="13383928" y="4078436"/>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6" name="Picture Placeholder 4">
            <a:extLst>
              <a:ext uri="{FF2B5EF4-FFF2-40B4-BE49-F238E27FC236}">
                <a16:creationId xmlns:a16="http://schemas.microsoft.com/office/drawing/2014/main" id="{8F8AEF08-EB9B-4A32-8467-5998B2BB5650}"/>
              </a:ext>
            </a:extLst>
          </p:cNvPr>
          <p:cNvSpPr>
            <a:spLocks noGrp="1" noChangeAspect="1"/>
          </p:cNvSpPr>
          <p:nvPr>
            <p:ph type="pic" sz="quarter" idx="15" hasCustomPrompt="1"/>
          </p:nvPr>
        </p:nvSpPr>
        <p:spPr>
          <a:xfrm>
            <a:off x="-927309" y="-4065365"/>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7" name="Picture Placeholder 4">
            <a:extLst>
              <a:ext uri="{FF2B5EF4-FFF2-40B4-BE49-F238E27FC236}">
                <a16:creationId xmlns:a16="http://schemas.microsoft.com/office/drawing/2014/main" id="{6EEEE568-1DB7-48CC-BF26-76D245147EB5}"/>
              </a:ext>
            </a:extLst>
          </p:cNvPr>
          <p:cNvSpPr>
            <a:spLocks noGrp="1" noChangeAspect="1"/>
          </p:cNvSpPr>
          <p:nvPr>
            <p:ph type="pic" sz="quarter" idx="16" hasCustomPrompt="1"/>
          </p:nvPr>
        </p:nvSpPr>
        <p:spPr>
          <a:xfrm>
            <a:off x="4768099" y="-5153771"/>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8" name="Picture Placeholder 4">
            <a:extLst>
              <a:ext uri="{FF2B5EF4-FFF2-40B4-BE49-F238E27FC236}">
                <a16:creationId xmlns:a16="http://schemas.microsoft.com/office/drawing/2014/main" id="{467146EF-49BF-42F0-B8C7-5CD08CBA8640}"/>
              </a:ext>
            </a:extLst>
          </p:cNvPr>
          <p:cNvSpPr>
            <a:spLocks noGrp="1" noChangeAspect="1"/>
          </p:cNvSpPr>
          <p:nvPr>
            <p:ph type="pic" sz="quarter" idx="17" hasCustomPrompt="1"/>
          </p:nvPr>
        </p:nvSpPr>
        <p:spPr>
          <a:xfrm>
            <a:off x="11926033" y="-1086753"/>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9" name="Picture Placeholder 4">
            <a:extLst>
              <a:ext uri="{FF2B5EF4-FFF2-40B4-BE49-F238E27FC236}">
                <a16:creationId xmlns:a16="http://schemas.microsoft.com/office/drawing/2014/main" id="{7B5FE4D9-3147-4486-96B9-5E08CA951EE6}"/>
              </a:ext>
            </a:extLst>
          </p:cNvPr>
          <p:cNvSpPr>
            <a:spLocks noGrp="1" noChangeAspect="1"/>
          </p:cNvSpPr>
          <p:nvPr>
            <p:ph type="pic" sz="quarter" idx="18" hasCustomPrompt="1"/>
          </p:nvPr>
        </p:nvSpPr>
        <p:spPr>
          <a:xfrm>
            <a:off x="-2385204" y="-9230553"/>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0" name="Picture Placeholder 4">
            <a:extLst>
              <a:ext uri="{FF2B5EF4-FFF2-40B4-BE49-F238E27FC236}">
                <a16:creationId xmlns:a16="http://schemas.microsoft.com/office/drawing/2014/main" id="{EDE0EB38-B27B-4434-BFBD-E0630270C9A5}"/>
              </a:ext>
            </a:extLst>
          </p:cNvPr>
          <p:cNvSpPr>
            <a:spLocks noGrp="1" noChangeAspect="1"/>
          </p:cNvSpPr>
          <p:nvPr>
            <p:ph type="pic" sz="quarter" idx="19" hasCustomPrompt="1"/>
          </p:nvPr>
        </p:nvSpPr>
        <p:spPr>
          <a:xfrm>
            <a:off x="-2841811" y="-841556"/>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1" name="Picture Placeholder 4">
            <a:extLst>
              <a:ext uri="{FF2B5EF4-FFF2-40B4-BE49-F238E27FC236}">
                <a16:creationId xmlns:a16="http://schemas.microsoft.com/office/drawing/2014/main" id="{4B8E2F39-97C7-4305-8208-06313DBAB462}"/>
              </a:ext>
            </a:extLst>
          </p:cNvPr>
          <p:cNvSpPr>
            <a:spLocks noGrp="1" noChangeAspect="1"/>
          </p:cNvSpPr>
          <p:nvPr>
            <p:ph type="pic" sz="quarter" idx="20" hasCustomPrompt="1"/>
          </p:nvPr>
        </p:nvSpPr>
        <p:spPr>
          <a:xfrm>
            <a:off x="4316123" y="3225462"/>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2" name="Picture Placeholder 4">
            <a:extLst>
              <a:ext uri="{FF2B5EF4-FFF2-40B4-BE49-F238E27FC236}">
                <a16:creationId xmlns:a16="http://schemas.microsoft.com/office/drawing/2014/main" id="{9E02DE52-BA19-4266-8058-7F9FDAAF4A1C}"/>
              </a:ext>
            </a:extLst>
          </p:cNvPr>
          <p:cNvSpPr>
            <a:spLocks noGrp="1" noChangeAspect="1"/>
          </p:cNvSpPr>
          <p:nvPr>
            <p:ph type="pic" sz="quarter" idx="21" hasCustomPrompt="1"/>
          </p:nvPr>
        </p:nvSpPr>
        <p:spPr>
          <a:xfrm>
            <a:off x="-9995114" y="-4918338"/>
            <a:ext cx="4034631" cy="883059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1873618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20000" decel="20000" autoRev="1" fill="hold" grpId="0" nodeType="withEffect">
                                  <p:stCondLst>
                                    <p:cond delay="0"/>
                                  </p:stCondLst>
                                  <p:childTnLst>
                                    <p:animMotion origin="layout" path="M 4.68559E-6 -4.81481E-6 L 0.61313 0.62929 " pathEditMode="relative" rAng="0" ptsTypes="AA">
                                      <p:cBhvr>
                                        <p:cTn id="6" dur="5000" fill="hold"/>
                                        <p:tgtEl>
                                          <p:spTgt spid="21"/>
                                        </p:tgtEl>
                                        <p:attrNameLst>
                                          <p:attrName>ppt_x</p:attrName>
                                          <p:attrName>ppt_y</p:attrName>
                                        </p:attrNameLst>
                                      </p:cBhvr>
                                      <p:rCtr x="30654" y="31458"/>
                                    </p:animMotion>
                                  </p:childTnLst>
                                </p:cTn>
                              </p:par>
                              <p:par>
                                <p:cTn id="7" presetID="42" presetClass="path" presetSubtype="0" repeatCount="indefinite" accel="20000" decel="20000" autoRev="1" fill="hold" grpId="0" nodeType="withEffect">
                                  <p:stCondLst>
                                    <p:cond delay="0"/>
                                  </p:stCondLst>
                                  <p:childTnLst>
                                    <p:animMotion origin="layout" path="M 4.68559E-6 -4.81481E-6 L 0.61313 0.62929 " pathEditMode="relative" rAng="0" ptsTypes="AA">
                                      <p:cBhvr>
                                        <p:cTn id="8" dur="5000" fill="hold"/>
                                        <p:tgtEl>
                                          <p:spTgt spid="20"/>
                                        </p:tgtEl>
                                        <p:attrNameLst>
                                          <p:attrName>ppt_x</p:attrName>
                                          <p:attrName>ppt_y</p:attrName>
                                        </p:attrNameLst>
                                      </p:cBhvr>
                                      <p:rCtr x="30654" y="31458"/>
                                    </p:animMotion>
                                  </p:childTnLst>
                                </p:cTn>
                              </p:par>
                              <p:par>
                                <p:cTn id="9" presetID="42" presetClass="path" presetSubtype="0" repeatCount="indefinite" accel="20000" decel="20000" autoRev="1" fill="hold" grpId="0" nodeType="withEffect">
                                  <p:stCondLst>
                                    <p:cond delay="0"/>
                                  </p:stCondLst>
                                  <p:childTnLst>
                                    <p:animMotion origin="layout" path="M 4.68559E-6 -4.81481E-6 L 0.61313 0.62929 " pathEditMode="relative" rAng="0" ptsTypes="AA">
                                      <p:cBhvr>
                                        <p:cTn id="10" dur="5000" fill="hold"/>
                                        <p:tgtEl>
                                          <p:spTgt spid="22"/>
                                        </p:tgtEl>
                                        <p:attrNameLst>
                                          <p:attrName>ppt_x</p:attrName>
                                          <p:attrName>ppt_y</p:attrName>
                                        </p:attrNameLst>
                                      </p:cBhvr>
                                      <p:rCtr x="30654" y="31458"/>
                                    </p:animMotion>
                                  </p:childTnLst>
                                </p:cTn>
                              </p:par>
                              <p:par>
                                <p:cTn id="11" presetID="42" presetClass="path" presetSubtype="0" repeatCount="indefinite" accel="20000" decel="20000" autoRev="1" fill="hold" grpId="0" nodeType="withEffect">
                                  <p:stCondLst>
                                    <p:cond delay="0"/>
                                  </p:stCondLst>
                                  <p:childTnLst>
                                    <p:animMotion origin="layout" path="M -4.34579E-6 2.96296E-6 L -0.58521 -0.59398 " pathEditMode="relative" rAng="0" ptsTypes="AA">
                                      <p:cBhvr>
                                        <p:cTn id="12" dur="7000" fill="hold"/>
                                        <p:tgtEl>
                                          <p:spTgt spid="15"/>
                                        </p:tgtEl>
                                        <p:attrNameLst>
                                          <p:attrName>ppt_x</p:attrName>
                                          <p:attrName>ppt_y</p:attrName>
                                        </p:attrNameLst>
                                      </p:cBhvr>
                                      <p:rCtr x="-29261" y="-29699"/>
                                    </p:animMotion>
                                  </p:childTnLst>
                                </p:cTn>
                              </p:par>
                              <p:par>
                                <p:cTn id="13" presetID="42" presetClass="path" presetSubtype="0" repeatCount="indefinite" accel="20000" decel="20000" autoRev="1" fill="hold" grpId="0" nodeType="withEffect">
                                  <p:stCondLst>
                                    <p:cond delay="0"/>
                                  </p:stCondLst>
                                  <p:childTnLst>
                                    <p:animMotion origin="layout" path="M -4.34579E-6 2.96296E-6 L -0.58521 -0.59398 " pathEditMode="relative" rAng="0" ptsTypes="AA">
                                      <p:cBhvr>
                                        <p:cTn id="14" dur="7000" fill="hold"/>
                                        <p:tgtEl>
                                          <p:spTgt spid="14"/>
                                        </p:tgtEl>
                                        <p:attrNameLst>
                                          <p:attrName>ppt_x</p:attrName>
                                          <p:attrName>ppt_y</p:attrName>
                                        </p:attrNameLst>
                                      </p:cBhvr>
                                      <p:rCtr x="-29261" y="-29699"/>
                                    </p:animMotion>
                                  </p:childTnLst>
                                </p:cTn>
                              </p:par>
                              <p:par>
                                <p:cTn id="15" presetID="42" presetClass="path" presetSubtype="0" repeatCount="indefinite" accel="20000" decel="20000" autoRev="1" fill="hold" grpId="0" nodeType="withEffect">
                                  <p:stCondLst>
                                    <p:cond delay="0"/>
                                  </p:stCondLst>
                                  <p:childTnLst>
                                    <p:animMotion origin="layout" path="M -4.34579E-6 2.96296E-6 L -0.58521 -0.59398 " pathEditMode="relative" rAng="0" ptsTypes="AA">
                                      <p:cBhvr>
                                        <p:cTn id="16" dur="7000" fill="hold"/>
                                        <p:tgtEl>
                                          <p:spTgt spid="16"/>
                                        </p:tgtEl>
                                        <p:attrNameLst>
                                          <p:attrName>ppt_x</p:attrName>
                                          <p:attrName>ppt_y</p:attrName>
                                        </p:attrNameLst>
                                      </p:cBhvr>
                                      <p:rCtr x="-29261" y="-29699"/>
                                    </p:animMotion>
                                  </p:childTnLst>
                                </p:cTn>
                              </p:par>
                              <p:par>
                                <p:cTn id="17" presetID="42" presetClass="path" presetSubtype="0" repeatCount="indefinite" accel="20000" decel="20000" autoRev="1" fill="hold" grpId="0" nodeType="withEffect">
                                  <p:stCondLst>
                                    <p:cond delay="0"/>
                                  </p:stCondLst>
                                  <p:childTnLst>
                                    <p:animMotion origin="layout" path="M -4.11405E-6 -3.51852E-6 L 0.61314 0.62929 " pathEditMode="relative" rAng="0" ptsTypes="AA">
                                      <p:cBhvr>
                                        <p:cTn id="18" dur="6000" fill="hold"/>
                                        <p:tgtEl>
                                          <p:spTgt spid="18"/>
                                        </p:tgtEl>
                                        <p:attrNameLst>
                                          <p:attrName>ppt_x</p:attrName>
                                          <p:attrName>ppt_y</p:attrName>
                                        </p:attrNameLst>
                                      </p:cBhvr>
                                      <p:rCtr x="30654" y="31458"/>
                                    </p:animMotion>
                                  </p:childTnLst>
                                </p:cTn>
                              </p:par>
                              <p:par>
                                <p:cTn id="19" presetID="42" presetClass="path" presetSubtype="0" repeatCount="indefinite" accel="20000" decel="20000" autoRev="1" fill="hold" grpId="0" nodeType="withEffect">
                                  <p:stCondLst>
                                    <p:cond delay="0"/>
                                  </p:stCondLst>
                                  <p:childTnLst>
                                    <p:animMotion origin="layout" path="M -4.11405E-6 -3.51852E-6 L 0.61314 0.62929 " pathEditMode="relative" rAng="0" ptsTypes="AA">
                                      <p:cBhvr>
                                        <p:cTn id="20" dur="6000" fill="hold"/>
                                        <p:tgtEl>
                                          <p:spTgt spid="17"/>
                                        </p:tgtEl>
                                        <p:attrNameLst>
                                          <p:attrName>ppt_x</p:attrName>
                                          <p:attrName>ppt_y</p:attrName>
                                        </p:attrNameLst>
                                      </p:cBhvr>
                                      <p:rCtr x="30654" y="31458"/>
                                    </p:animMotion>
                                  </p:childTnLst>
                                </p:cTn>
                              </p:par>
                              <p:par>
                                <p:cTn id="21" presetID="42" presetClass="path" presetSubtype="0" repeatCount="indefinite" accel="20000" decel="20000" autoRev="1" fill="hold" grpId="0" nodeType="withEffect">
                                  <p:stCondLst>
                                    <p:cond delay="0"/>
                                  </p:stCondLst>
                                  <p:childTnLst>
                                    <p:animMotion origin="layout" path="M -4.11405E-6 -3.51852E-6 L 0.61314 0.62929 " pathEditMode="relative" rAng="0" ptsTypes="AA">
                                      <p:cBhvr>
                                        <p:cTn id="22" dur="6000" fill="hold"/>
                                        <p:tgtEl>
                                          <p:spTgt spid="19"/>
                                        </p:tgtEl>
                                        <p:attrNameLst>
                                          <p:attrName>ppt_x</p:attrName>
                                          <p:attrName>ppt_y</p:attrName>
                                        </p:attrNameLst>
                                      </p:cBhvr>
                                      <p:rCtr x="30654" y="3145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2417F1E4-026F-483C-93F7-966CE4BE8C83}"/>
              </a:ext>
            </a:extLst>
          </p:cNvPr>
          <p:cNvSpPr>
            <a:spLocks noGrp="1" noChangeAspect="1"/>
          </p:cNvSpPr>
          <p:nvPr>
            <p:ph type="pic" sz="quarter" idx="15" hasCustomPrompt="1"/>
          </p:nvPr>
        </p:nvSpPr>
        <p:spPr>
          <a:xfrm>
            <a:off x="5029114" y="849622"/>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281509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299FF38B-C933-4889-900A-6F061087770E}"/>
              </a:ext>
            </a:extLst>
          </p:cNvPr>
          <p:cNvSpPr>
            <a:spLocks noGrp="1"/>
          </p:cNvSpPr>
          <p:nvPr>
            <p:ph type="pic" sz="quarter" idx="20" hasCustomPrompt="1"/>
          </p:nvPr>
        </p:nvSpPr>
        <p:spPr>
          <a:xfrm>
            <a:off x="6315322" y="758218"/>
            <a:ext cx="2538913" cy="514900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348811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6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3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8" name="Picture Placeholder 4">
            <a:extLst>
              <a:ext uri="{FF2B5EF4-FFF2-40B4-BE49-F238E27FC236}">
                <a16:creationId xmlns:a16="http://schemas.microsoft.com/office/drawing/2014/main" id="{BACFF124-91DE-4270-8B20-C6B773DA6F3E}"/>
              </a:ext>
            </a:extLst>
          </p:cNvPr>
          <p:cNvSpPr>
            <a:spLocks noGrp="1"/>
          </p:cNvSpPr>
          <p:nvPr>
            <p:ph type="pic" sz="quarter" idx="19" hasCustomPrompt="1"/>
          </p:nvPr>
        </p:nvSpPr>
        <p:spPr>
          <a:xfrm>
            <a:off x="1232834" y="1224083"/>
            <a:ext cx="2098275" cy="425537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9" name="Picture Placeholder 4">
            <a:extLst>
              <a:ext uri="{FF2B5EF4-FFF2-40B4-BE49-F238E27FC236}">
                <a16:creationId xmlns:a16="http://schemas.microsoft.com/office/drawing/2014/main" id="{D29ACF4C-B280-4B02-861A-2A89FDA38207}"/>
              </a:ext>
            </a:extLst>
          </p:cNvPr>
          <p:cNvSpPr>
            <a:spLocks noGrp="1"/>
          </p:cNvSpPr>
          <p:nvPr>
            <p:ph type="pic" sz="quarter" idx="20" hasCustomPrompt="1"/>
          </p:nvPr>
        </p:nvSpPr>
        <p:spPr>
          <a:xfrm>
            <a:off x="4999243" y="1224083"/>
            <a:ext cx="2098275" cy="425537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0" name="Picture Placeholder 4">
            <a:extLst>
              <a:ext uri="{FF2B5EF4-FFF2-40B4-BE49-F238E27FC236}">
                <a16:creationId xmlns:a16="http://schemas.microsoft.com/office/drawing/2014/main" id="{CEFB7973-0670-4441-9F1A-0A9A6A0C786C}"/>
              </a:ext>
            </a:extLst>
          </p:cNvPr>
          <p:cNvSpPr>
            <a:spLocks noGrp="1"/>
          </p:cNvSpPr>
          <p:nvPr>
            <p:ph type="pic" sz="quarter" idx="21" hasCustomPrompt="1"/>
          </p:nvPr>
        </p:nvSpPr>
        <p:spPr>
          <a:xfrm>
            <a:off x="8909132" y="1224083"/>
            <a:ext cx="2098275" cy="425537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043942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300"/>
                                        <p:tgtEl>
                                          <p:spTgt spid="9"/>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3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11" name="Picture Placeholder 4">
            <a:extLst>
              <a:ext uri="{FF2B5EF4-FFF2-40B4-BE49-F238E27FC236}">
                <a16:creationId xmlns:a16="http://schemas.microsoft.com/office/drawing/2014/main" id="{BC04114F-B17C-47EC-AF69-2916485680D0}"/>
              </a:ext>
            </a:extLst>
          </p:cNvPr>
          <p:cNvSpPr>
            <a:spLocks noGrp="1"/>
          </p:cNvSpPr>
          <p:nvPr>
            <p:ph type="pic" sz="quarter" idx="14" hasCustomPrompt="1"/>
          </p:nvPr>
        </p:nvSpPr>
        <p:spPr>
          <a:xfrm>
            <a:off x="3805790" y="369627"/>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2" name="Picture Placeholder 4">
            <a:extLst>
              <a:ext uri="{FF2B5EF4-FFF2-40B4-BE49-F238E27FC236}">
                <a16:creationId xmlns:a16="http://schemas.microsoft.com/office/drawing/2014/main" id="{B6222758-0FAF-4255-9C81-1A0F962F6FB8}"/>
              </a:ext>
            </a:extLst>
          </p:cNvPr>
          <p:cNvSpPr>
            <a:spLocks noGrp="1"/>
          </p:cNvSpPr>
          <p:nvPr>
            <p:ph type="pic" sz="quarter" idx="15" hasCustomPrompt="1"/>
          </p:nvPr>
        </p:nvSpPr>
        <p:spPr>
          <a:xfrm>
            <a:off x="8029802" y="1328498"/>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3" name="Picture Placeholder 4">
            <a:extLst>
              <a:ext uri="{FF2B5EF4-FFF2-40B4-BE49-F238E27FC236}">
                <a16:creationId xmlns:a16="http://schemas.microsoft.com/office/drawing/2014/main" id="{BEC7EB88-1C11-44DF-B215-3D5169279634}"/>
              </a:ext>
            </a:extLst>
          </p:cNvPr>
          <p:cNvSpPr>
            <a:spLocks noGrp="1"/>
          </p:cNvSpPr>
          <p:nvPr>
            <p:ph type="pic" sz="quarter" idx="16" hasCustomPrompt="1"/>
          </p:nvPr>
        </p:nvSpPr>
        <p:spPr>
          <a:xfrm>
            <a:off x="7004941" y="4764436"/>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4" name="Picture Placeholder 4">
            <a:extLst>
              <a:ext uri="{FF2B5EF4-FFF2-40B4-BE49-F238E27FC236}">
                <a16:creationId xmlns:a16="http://schemas.microsoft.com/office/drawing/2014/main" id="{533DC553-12CF-406F-9DB9-67DB3CFD36CA}"/>
              </a:ext>
            </a:extLst>
          </p:cNvPr>
          <p:cNvSpPr>
            <a:spLocks noGrp="1"/>
          </p:cNvSpPr>
          <p:nvPr>
            <p:ph type="pic" sz="quarter" idx="17" hasCustomPrompt="1"/>
          </p:nvPr>
        </p:nvSpPr>
        <p:spPr>
          <a:xfrm>
            <a:off x="4850430" y="-3081125"/>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7" name="Picture Placeholder 4">
            <a:extLst>
              <a:ext uri="{FF2B5EF4-FFF2-40B4-BE49-F238E27FC236}">
                <a16:creationId xmlns:a16="http://schemas.microsoft.com/office/drawing/2014/main" id="{A89E6887-55DE-40BF-915A-82B7ABE85B25}"/>
              </a:ext>
            </a:extLst>
          </p:cNvPr>
          <p:cNvSpPr>
            <a:spLocks noGrp="1"/>
          </p:cNvSpPr>
          <p:nvPr>
            <p:ph type="pic" sz="quarter" idx="18" hasCustomPrompt="1"/>
          </p:nvPr>
        </p:nvSpPr>
        <p:spPr>
          <a:xfrm>
            <a:off x="628784" y="-4053479"/>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8" name="Picture Placeholder 4">
            <a:extLst>
              <a:ext uri="{FF2B5EF4-FFF2-40B4-BE49-F238E27FC236}">
                <a16:creationId xmlns:a16="http://schemas.microsoft.com/office/drawing/2014/main" id="{7A5965A1-0BCC-4AA7-AA83-A54A26EEBB38}"/>
              </a:ext>
            </a:extLst>
          </p:cNvPr>
          <p:cNvSpPr>
            <a:spLocks noGrp="1"/>
          </p:cNvSpPr>
          <p:nvPr>
            <p:ph type="pic" sz="quarter" idx="19" hasCustomPrompt="1"/>
          </p:nvPr>
        </p:nvSpPr>
        <p:spPr>
          <a:xfrm>
            <a:off x="-289595" y="-669291"/>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9" name="Picture Placeholder 4">
            <a:extLst>
              <a:ext uri="{FF2B5EF4-FFF2-40B4-BE49-F238E27FC236}">
                <a16:creationId xmlns:a16="http://schemas.microsoft.com/office/drawing/2014/main" id="{3D5E6D23-BAD6-4EE7-BEF0-298DCA579CAB}"/>
              </a:ext>
            </a:extLst>
          </p:cNvPr>
          <p:cNvSpPr>
            <a:spLocks noGrp="1"/>
          </p:cNvSpPr>
          <p:nvPr>
            <p:ph type="pic" sz="quarter" idx="20" hasCustomPrompt="1"/>
          </p:nvPr>
        </p:nvSpPr>
        <p:spPr>
          <a:xfrm>
            <a:off x="2889420" y="3753816"/>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0" name="Picture Placeholder 4">
            <a:extLst>
              <a:ext uri="{FF2B5EF4-FFF2-40B4-BE49-F238E27FC236}">
                <a16:creationId xmlns:a16="http://schemas.microsoft.com/office/drawing/2014/main" id="{6F22F61A-69C9-4DA6-9D4F-E04805CAFB25}"/>
              </a:ext>
            </a:extLst>
          </p:cNvPr>
          <p:cNvSpPr>
            <a:spLocks noGrp="1"/>
          </p:cNvSpPr>
          <p:nvPr>
            <p:ph type="pic" sz="quarter" idx="21" hasCustomPrompt="1"/>
          </p:nvPr>
        </p:nvSpPr>
        <p:spPr>
          <a:xfrm>
            <a:off x="6088571" y="8142972"/>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1" name="Picture Placeholder 4">
            <a:extLst>
              <a:ext uri="{FF2B5EF4-FFF2-40B4-BE49-F238E27FC236}">
                <a16:creationId xmlns:a16="http://schemas.microsoft.com/office/drawing/2014/main" id="{C6137A97-A52B-4418-9BB7-52427A63AFAE}"/>
              </a:ext>
            </a:extLst>
          </p:cNvPr>
          <p:cNvSpPr>
            <a:spLocks noGrp="1"/>
          </p:cNvSpPr>
          <p:nvPr>
            <p:ph type="pic" sz="quarter" idx="22" hasCustomPrompt="1"/>
          </p:nvPr>
        </p:nvSpPr>
        <p:spPr>
          <a:xfrm>
            <a:off x="11236624" y="5727928"/>
            <a:ext cx="2278521" cy="4634173"/>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858407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2.38901E-6 2.22222E-6 L -0.18135 -0.44757 " pathEditMode="relative" rAng="0" ptsTypes="AA">
                                      <p:cBhvr>
                                        <p:cTn id="6" dur="5000" fill="hold"/>
                                        <p:tgtEl>
                                          <p:spTgt spid="18"/>
                                        </p:tgtEl>
                                        <p:attrNameLst>
                                          <p:attrName>ppt_x</p:attrName>
                                          <p:attrName>ppt_y</p:attrName>
                                        </p:attrNameLst>
                                      </p:cBhvr>
                                      <p:rCtr x="-9068" y="-22384"/>
                                    </p:animMotion>
                                  </p:childTnLst>
                                </p:cTn>
                              </p:par>
                              <p:par>
                                <p:cTn id="7" presetID="42" presetClass="path" presetSubtype="0" repeatCount="indefinite" accel="50000" decel="50000" autoRev="1" fill="hold" grpId="0" nodeType="withEffect">
                                  <p:stCondLst>
                                    <p:cond delay="100"/>
                                  </p:stCondLst>
                                  <p:childTnLst>
                                    <p:animMotion origin="layout" path="M 4.27418E-6 4.81481E-6 L -0.18136 -0.44757 " pathEditMode="relative" rAng="0" ptsTypes="AA">
                                      <p:cBhvr>
                                        <p:cTn id="8" dur="5000" fill="hold"/>
                                        <p:tgtEl>
                                          <p:spTgt spid="19"/>
                                        </p:tgtEl>
                                        <p:attrNameLst>
                                          <p:attrName>ppt_x</p:attrName>
                                          <p:attrName>ppt_y</p:attrName>
                                        </p:attrNameLst>
                                      </p:cBhvr>
                                      <p:rCtr x="-9068" y="-22384"/>
                                    </p:animMotion>
                                  </p:childTnLst>
                                </p:cTn>
                              </p:par>
                              <p:par>
                                <p:cTn id="9" presetID="42" presetClass="path" presetSubtype="0" repeatCount="indefinite" accel="50000" decel="50000" autoRev="1" fill="hold" grpId="0" nodeType="withEffect">
                                  <p:stCondLst>
                                    <p:cond delay="200"/>
                                  </p:stCondLst>
                                  <p:childTnLst>
                                    <p:animMotion origin="layout" path="M 3.54511E-6 -1.48148E-6 L -0.18136 -0.44757 " pathEditMode="relative" rAng="0" ptsTypes="AA">
                                      <p:cBhvr>
                                        <p:cTn id="10" dur="5000" fill="hold"/>
                                        <p:tgtEl>
                                          <p:spTgt spid="20"/>
                                        </p:tgtEl>
                                        <p:attrNameLst>
                                          <p:attrName>ppt_x</p:attrName>
                                          <p:attrName>ppt_y</p:attrName>
                                        </p:attrNameLst>
                                      </p:cBhvr>
                                      <p:rCtr x="-9068" y="-22384"/>
                                    </p:animMotion>
                                  </p:childTnLst>
                                </p:cTn>
                              </p:par>
                              <p:par>
                                <p:cTn id="11" presetID="42" presetClass="path" presetSubtype="0" repeatCount="indefinite" accel="50000" decel="50000" autoRev="1" fill="hold" grpId="0" nodeType="withEffect">
                                  <p:stCondLst>
                                    <p:cond delay="300"/>
                                  </p:stCondLst>
                                  <p:childTnLst>
                                    <p:animMotion origin="layout" path="M 1.89689E-6 -5E-6 L -0.18136 -0.44757 " pathEditMode="relative" rAng="0" ptsTypes="AA">
                                      <p:cBhvr>
                                        <p:cTn id="12" dur="3000" fill="hold"/>
                                        <p:tgtEl>
                                          <p:spTgt spid="17"/>
                                        </p:tgtEl>
                                        <p:attrNameLst>
                                          <p:attrName>ppt_x</p:attrName>
                                          <p:attrName>ppt_y</p:attrName>
                                        </p:attrNameLst>
                                      </p:cBhvr>
                                      <p:rCtr x="-9068" y="-22373"/>
                                    </p:animMotion>
                                  </p:childTnLst>
                                </p:cTn>
                              </p:par>
                              <p:par>
                                <p:cTn id="13" presetID="42" presetClass="path" presetSubtype="0" repeatCount="indefinite" accel="50000" decel="50000" autoRev="1" fill="hold" grpId="0" nodeType="withEffect">
                                  <p:stCondLst>
                                    <p:cond delay="400"/>
                                  </p:stCondLst>
                                  <p:childTnLst>
                                    <p:animMotion origin="layout" path="M 3.84716E-6 -2.40741E-6 L -0.18136 -0.44757 " pathEditMode="relative" rAng="0" ptsTypes="AA">
                                      <p:cBhvr>
                                        <p:cTn id="14" dur="3000" fill="hold"/>
                                        <p:tgtEl>
                                          <p:spTgt spid="11"/>
                                        </p:tgtEl>
                                        <p:attrNameLst>
                                          <p:attrName>ppt_x</p:attrName>
                                          <p:attrName>ppt_y</p:attrName>
                                        </p:attrNameLst>
                                      </p:cBhvr>
                                      <p:rCtr x="-9068" y="-22384"/>
                                    </p:animMotion>
                                  </p:childTnLst>
                                </p:cTn>
                              </p:par>
                              <p:par>
                                <p:cTn id="15" presetID="42" presetClass="path" presetSubtype="0" repeatCount="indefinite" accel="50000" decel="50000" autoRev="1" fill="hold" grpId="0" nodeType="withEffect">
                                  <p:stCondLst>
                                    <p:cond delay="500"/>
                                  </p:stCondLst>
                                  <p:childTnLst>
                                    <p:animMotion origin="layout" path="M 3.11808E-6 -3.14815E-6 L -0.18136 -0.44757 " pathEditMode="relative" rAng="0" ptsTypes="AA">
                                      <p:cBhvr>
                                        <p:cTn id="16" dur="3000" fill="hold"/>
                                        <p:tgtEl>
                                          <p:spTgt spid="13"/>
                                        </p:tgtEl>
                                        <p:attrNameLst>
                                          <p:attrName>ppt_x</p:attrName>
                                          <p:attrName>ppt_y</p:attrName>
                                        </p:attrNameLst>
                                      </p:cBhvr>
                                      <p:rCtr x="-9068" y="-22384"/>
                                    </p:animMotion>
                                  </p:childTnLst>
                                </p:cTn>
                              </p:par>
                              <p:par>
                                <p:cTn id="17" presetID="42" presetClass="path" presetSubtype="0" repeatCount="indefinite" accel="50000" decel="50000" autoRev="1" fill="hold" grpId="0" nodeType="withEffect">
                                  <p:stCondLst>
                                    <p:cond delay="600"/>
                                  </p:stCondLst>
                                  <p:childTnLst>
                                    <p:animMotion origin="layout" path="M 2.82255E-6 2.59259E-6 L -0.18136 -0.44757 " pathEditMode="relative" rAng="0" ptsTypes="AA">
                                      <p:cBhvr>
                                        <p:cTn id="18" dur="7000" fill="hold"/>
                                        <p:tgtEl>
                                          <p:spTgt spid="14"/>
                                        </p:tgtEl>
                                        <p:attrNameLst>
                                          <p:attrName>ppt_x</p:attrName>
                                          <p:attrName>ppt_y</p:attrName>
                                        </p:attrNameLst>
                                      </p:cBhvr>
                                      <p:rCtr x="-9068" y="-22373"/>
                                    </p:animMotion>
                                  </p:childTnLst>
                                </p:cTn>
                              </p:par>
                              <p:par>
                                <p:cTn id="19" presetID="42" presetClass="path" presetSubtype="0" repeatCount="indefinite" accel="50000" decel="50000" autoRev="1" fill="hold" grpId="0" nodeType="withEffect">
                                  <p:stCondLst>
                                    <p:cond delay="700"/>
                                  </p:stCondLst>
                                  <p:childTnLst>
                                    <p:animMotion origin="layout" path="M -5.14256E-7 2.77778E-6 L -0.18136 -0.44757 " pathEditMode="relative" rAng="0" ptsTypes="AA">
                                      <p:cBhvr>
                                        <p:cTn id="20" dur="7000" fill="hold"/>
                                        <p:tgtEl>
                                          <p:spTgt spid="12"/>
                                        </p:tgtEl>
                                        <p:attrNameLst>
                                          <p:attrName>ppt_x</p:attrName>
                                          <p:attrName>ppt_y</p:attrName>
                                        </p:attrNameLst>
                                      </p:cBhvr>
                                      <p:rCtr x="-9068" y="-22384"/>
                                    </p:animMotion>
                                  </p:childTnLst>
                                </p:cTn>
                              </p:par>
                              <p:par>
                                <p:cTn id="21" presetID="42" presetClass="path" presetSubtype="0" repeatCount="indefinite" accel="50000" decel="50000" autoRev="1" fill="hold" grpId="0" nodeType="withEffect">
                                  <p:stCondLst>
                                    <p:cond delay="800"/>
                                  </p:stCondLst>
                                  <p:childTnLst>
                                    <p:animMotion origin="layout" path="M 2.89546E-6 -2.40741E-6 L -0.18136 -0.44757 " pathEditMode="relative" rAng="0" ptsTypes="AA">
                                      <p:cBhvr>
                                        <p:cTn id="22" dur="7000" fill="hold"/>
                                        <p:tgtEl>
                                          <p:spTgt spid="21"/>
                                        </p:tgtEl>
                                        <p:attrNameLst>
                                          <p:attrName>ppt_x</p:attrName>
                                          <p:attrName>ppt_y</p:attrName>
                                        </p:attrNameLst>
                                      </p:cBhvr>
                                      <p:rCtr x="-9068" y="-2238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7" grpId="0" animBg="1"/>
      <p:bldP spid="18" grpId="0" animBg="1"/>
      <p:bldP spid="19" grpId="0" animBg="1"/>
      <p:bldP spid="20" grpId="0" animBg="1"/>
      <p:bldP spid="21"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9_Custom Layout">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90193969-EFD4-496D-8B9E-5E88D86D876C}"/>
              </a:ext>
            </a:extLst>
          </p:cNvPr>
          <p:cNvSpPr>
            <a:spLocks noGrp="1"/>
          </p:cNvSpPr>
          <p:nvPr>
            <p:ph type="pic" sz="quarter" idx="12"/>
          </p:nvPr>
        </p:nvSpPr>
        <p:spPr>
          <a:xfrm>
            <a:off x="4267340" y="751610"/>
            <a:ext cx="2277077" cy="2790081"/>
          </a:xfrm>
          <a:custGeom>
            <a:avLst/>
            <a:gdLst>
              <a:gd name="connsiteX0" fmla="*/ 0 w 4554747"/>
              <a:gd name="connsiteY0" fmla="*/ 0 h 5580161"/>
              <a:gd name="connsiteX1" fmla="*/ 4554747 w 4554747"/>
              <a:gd name="connsiteY1" fmla="*/ 0 h 5580161"/>
              <a:gd name="connsiteX2" fmla="*/ 4554747 w 4554747"/>
              <a:gd name="connsiteY2" fmla="*/ 5580161 h 5580161"/>
              <a:gd name="connsiteX3" fmla="*/ 0 w 4554747"/>
              <a:gd name="connsiteY3" fmla="*/ 5580161 h 5580161"/>
            </a:gdLst>
            <a:ahLst/>
            <a:cxnLst>
              <a:cxn ang="0">
                <a:pos x="connsiteX0" y="connsiteY0"/>
              </a:cxn>
              <a:cxn ang="0">
                <a:pos x="connsiteX1" y="connsiteY1"/>
              </a:cxn>
              <a:cxn ang="0">
                <a:pos x="connsiteX2" y="connsiteY2"/>
              </a:cxn>
              <a:cxn ang="0">
                <a:pos x="connsiteX3" y="connsiteY3"/>
              </a:cxn>
            </a:cxnLst>
            <a:rect l="l" t="t" r="r" b="b"/>
            <a:pathLst>
              <a:path w="4554747" h="5580161">
                <a:moveTo>
                  <a:pt x="0" y="0"/>
                </a:moveTo>
                <a:lnTo>
                  <a:pt x="4554747" y="0"/>
                </a:lnTo>
                <a:lnTo>
                  <a:pt x="4554747" y="5580161"/>
                </a:lnTo>
                <a:lnTo>
                  <a:pt x="0" y="558016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7" name="Picture Placeholder 16">
            <a:extLst>
              <a:ext uri="{FF2B5EF4-FFF2-40B4-BE49-F238E27FC236}">
                <a16:creationId xmlns:a16="http://schemas.microsoft.com/office/drawing/2014/main" id="{4C89588F-47B5-4EA9-84D2-BB4714817C7D}"/>
              </a:ext>
            </a:extLst>
          </p:cNvPr>
          <p:cNvSpPr>
            <a:spLocks noGrp="1"/>
          </p:cNvSpPr>
          <p:nvPr>
            <p:ph type="pic" sz="quarter" idx="13"/>
          </p:nvPr>
        </p:nvSpPr>
        <p:spPr>
          <a:xfrm>
            <a:off x="6648312" y="751610"/>
            <a:ext cx="2277078" cy="3318115"/>
          </a:xfrm>
          <a:custGeom>
            <a:avLst/>
            <a:gdLst>
              <a:gd name="connsiteX0" fmla="*/ 0 w 4554748"/>
              <a:gd name="connsiteY0" fmla="*/ 0 h 6636229"/>
              <a:gd name="connsiteX1" fmla="*/ 4554748 w 4554748"/>
              <a:gd name="connsiteY1" fmla="*/ 0 h 6636229"/>
              <a:gd name="connsiteX2" fmla="*/ 4554748 w 4554748"/>
              <a:gd name="connsiteY2" fmla="*/ 6636229 h 6636229"/>
              <a:gd name="connsiteX3" fmla="*/ 0 w 4554748"/>
              <a:gd name="connsiteY3" fmla="*/ 6636229 h 6636229"/>
            </a:gdLst>
            <a:ahLst/>
            <a:cxnLst>
              <a:cxn ang="0">
                <a:pos x="connsiteX0" y="connsiteY0"/>
              </a:cxn>
              <a:cxn ang="0">
                <a:pos x="connsiteX1" y="connsiteY1"/>
              </a:cxn>
              <a:cxn ang="0">
                <a:pos x="connsiteX2" y="connsiteY2"/>
              </a:cxn>
              <a:cxn ang="0">
                <a:pos x="connsiteX3" y="connsiteY3"/>
              </a:cxn>
            </a:cxnLst>
            <a:rect l="l" t="t" r="r" b="b"/>
            <a:pathLst>
              <a:path w="4554748" h="6636229">
                <a:moveTo>
                  <a:pt x="0" y="0"/>
                </a:moveTo>
                <a:lnTo>
                  <a:pt x="4554748" y="0"/>
                </a:lnTo>
                <a:lnTo>
                  <a:pt x="4554748" y="6636229"/>
                </a:lnTo>
                <a:lnTo>
                  <a:pt x="0" y="663622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8" name="Picture Placeholder 17">
            <a:extLst>
              <a:ext uri="{FF2B5EF4-FFF2-40B4-BE49-F238E27FC236}">
                <a16:creationId xmlns:a16="http://schemas.microsoft.com/office/drawing/2014/main" id="{FE6CF97D-0650-4B56-AB14-E0121CF1CF0A}"/>
              </a:ext>
            </a:extLst>
          </p:cNvPr>
          <p:cNvSpPr>
            <a:spLocks noGrp="1"/>
          </p:cNvSpPr>
          <p:nvPr>
            <p:ph type="pic" sz="quarter" idx="14"/>
          </p:nvPr>
        </p:nvSpPr>
        <p:spPr>
          <a:xfrm>
            <a:off x="9029285" y="751610"/>
            <a:ext cx="2277077" cy="2695755"/>
          </a:xfrm>
          <a:custGeom>
            <a:avLst/>
            <a:gdLst>
              <a:gd name="connsiteX0" fmla="*/ 0 w 4554746"/>
              <a:gd name="connsiteY0" fmla="*/ 0 h 5391509"/>
              <a:gd name="connsiteX1" fmla="*/ 4554746 w 4554746"/>
              <a:gd name="connsiteY1" fmla="*/ 0 h 5391509"/>
              <a:gd name="connsiteX2" fmla="*/ 4554746 w 4554746"/>
              <a:gd name="connsiteY2" fmla="*/ 5391509 h 5391509"/>
              <a:gd name="connsiteX3" fmla="*/ 0 w 4554746"/>
              <a:gd name="connsiteY3" fmla="*/ 5391509 h 5391509"/>
            </a:gdLst>
            <a:ahLst/>
            <a:cxnLst>
              <a:cxn ang="0">
                <a:pos x="connsiteX0" y="connsiteY0"/>
              </a:cxn>
              <a:cxn ang="0">
                <a:pos x="connsiteX1" y="connsiteY1"/>
              </a:cxn>
              <a:cxn ang="0">
                <a:pos x="connsiteX2" y="connsiteY2"/>
              </a:cxn>
              <a:cxn ang="0">
                <a:pos x="connsiteX3" y="connsiteY3"/>
              </a:cxn>
            </a:cxnLst>
            <a:rect l="l" t="t" r="r" b="b"/>
            <a:pathLst>
              <a:path w="4554746" h="5391509">
                <a:moveTo>
                  <a:pt x="0" y="0"/>
                </a:moveTo>
                <a:lnTo>
                  <a:pt x="4554746" y="0"/>
                </a:lnTo>
                <a:lnTo>
                  <a:pt x="4554746" y="5391509"/>
                </a:lnTo>
                <a:lnTo>
                  <a:pt x="0" y="53915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1" name="Picture Placeholder 20">
            <a:extLst>
              <a:ext uri="{FF2B5EF4-FFF2-40B4-BE49-F238E27FC236}">
                <a16:creationId xmlns:a16="http://schemas.microsoft.com/office/drawing/2014/main" id="{86BFA811-ED69-455B-96D0-37D354F87F50}"/>
              </a:ext>
            </a:extLst>
          </p:cNvPr>
          <p:cNvSpPr>
            <a:spLocks noGrp="1"/>
          </p:cNvSpPr>
          <p:nvPr>
            <p:ph type="pic" sz="quarter" idx="15"/>
          </p:nvPr>
        </p:nvSpPr>
        <p:spPr>
          <a:xfrm>
            <a:off x="9029285" y="3551274"/>
            <a:ext cx="2277077" cy="2517017"/>
          </a:xfrm>
          <a:custGeom>
            <a:avLst/>
            <a:gdLst>
              <a:gd name="connsiteX0" fmla="*/ 0 w 4554746"/>
              <a:gd name="connsiteY0" fmla="*/ 0 h 5034033"/>
              <a:gd name="connsiteX1" fmla="*/ 4554746 w 4554746"/>
              <a:gd name="connsiteY1" fmla="*/ 0 h 5034033"/>
              <a:gd name="connsiteX2" fmla="*/ 4554746 w 4554746"/>
              <a:gd name="connsiteY2" fmla="*/ 5034033 h 5034033"/>
              <a:gd name="connsiteX3" fmla="*/ 0 w 4554746"/>
              <a:gd name="connsiteY3" fmla="*/ 5034033 h 5034033"/>
            </a:gdLst>
            <a:ahLst/>
            <a:cxnLst>
              <a:cxn ang="0">
                <a:pos x="connsiteX0" y="connsiteY0"/>
              </a:cxn>
              <a:cxn ang="0">
                <a:pos x="connsiteX1" y="connsiteY1"/>
              </a:cxn>
              <a:cxn ang="0">
                <a:pos x="connsiteX2" y="connsiteY2"/>
              </a:cxn>
              <a:cxn ang="0">
                <a:pos x="connsiteX3" y="connsiteY3"/>
              </a:cxn>
            </a:cxnLst>
            <a:rect l="l" t="t" r="r" b="b"/>
            <a:pathLst>
              <a:path w="4554746" h="5034033">
                <a:moveTo>
                  <a:pt x="0" y="0"/>
                </a:moveTo>
                <a:lnTo>
                  <a:pt x="4554746" y="0"/>
                </a:lnTo>
                <a:lnTo>
                  <a:pt x="4554746" y="5034033"/>
                </a:lnTo>
                <a:lnTo>
                  <a:pt x="0" y="50340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AD7D914E-F4E6-43AB-B3A5-B2689E3F93A3}"/>
              </a:ext>
            </a:extLst>
          </p:cNvPr>
          <p:cNvSpPr>
            <a:spLocks noGrp="1"/>
          </p:cNvSpPr>
          <p:nvPr>
            <p:ph type="pic" sz="quarter" idx="16"/>
          </p:nvPr>
        </p:nvSpPr>
        <p:spPr>
          <a:xfrm>
            <a:off x="6648312" y="4173634"/>
            <a:ext cx="2277077" cy="1894657"/>
          </a:xfrm>
          <a:custGeom>
            <a:avLst/>
            <a:gdLst>
              <a:gd name="connsiteX0" fmla="*/ 0 w 4554747"/>
              <a:gd name="connsiteY0" fmla="*/ 0 h 3789313"/>
              <a:gd name="connsiteX1" fmla="*/ 4554747 w 4554747"/>
              <a:gd name="connsiteY1" fmla="*/ 0 h 3789313"/>
              <a:gd name="connsiteX2" fmla="*/ 4554747 w 4554747"/>
              <a:gd name="connsiteY2" fmla="*/ 3789313 h 3789313"/>
              <a:gd name="connsiteX3" fmla="*/ 0 w 4554747"/>
              <a:gd name="connsiteY3" fmla="*/ 3789313 h 3789313"/>
            </a:gdLst>
            <a:ahLst/>
            <a:cxnLst>
              <a:cxn ang="0">
                <a:pos x="connsiteX0" y="connsiteY0"/>
              </a:cxn>
              <a:cxn ang="0">
                <a:pos x="connsiteX1" y="connsiteY1"/>
              </a:cxn>
              <a:cxn ang="0">
                <a:pos x="connsiteX2" y="connsiteY2"/>
              </a:cxn>
              <a:cxn ang="0">
                <a:pos x="connsiteX3" y="connsiteY3"/>
              </a:cxn>
            </a:cxnLst>
            <a:rect l="l" t="t" r="r" b="b"/>
            <a:pathLst>
              <a:path w="4554747" h="3789313">
                <a:moveTo>
                  <a:pt x="0" y="0"/>
                </a:moveTo>
                <a:lnTo>
                  <a:pt x="4554747" y="0"/>
                </a:lnTo>
                <a:lnTo>
                  <a:pt x="4554747" y="3789313"/>
                </a:lnTo>
                <a:lnTo>
                  <a:pt x="0" y="37893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9" name="Picture Placeholder 18">
            <a:extLst>
              <a:ext uri="{FF2B5EF4-FFF2-40B4-BE49-F238E27FC236}">
                <a16:creationId xmlns:a16="http://schemas.microsoft.com/office/drawing/2014/main" id="{ACA5BFD2-4568-4D70-8E22-082F80275A40}"/>
              </a:ext>
            </a:extLst>
          </p:cNvPr>
          <p:cNvSpPr>
            <a:spLocks noGrp="1"/>
          </p:cNvSpPr>
          <p:nvPr>
            <p:ph type="pic" sz="quarter" idx="17"/>
          </p:nvPr>
        </p:nvSpPr>
        <p:spPr>
          <a:xfrm>
            <a:off x="4267340" y="3645600"/>
            <a:ext cx="2277077" cy="2422691"/>
          </a:xfrm>
          <a:custGeom>
            <a:avLst/>
            <a:gdLst>
              <a:gd name="connsiteX0" fmla="*/ 0 w 4554747"/>
              <a:gd name="connsiteY0" fmla="*/ 0 h 4845381"/>
              <a:gd name="connsiteX1" fmla="*/ 4554747 w 4554747"/>
              <a:gd name="connsiteY1" fmla="*/ 0 h 4845381"/>
              <a:gd name="connsiteX2" fmla="*/ 4554747 w 4554747"/>
              <a:gd name="connsiteY2" fmla="*/ 4845381 h 4845381"/>
              <a:gd name="connsiteX3" fmla="*/ 0 w 4554747"/>
              <a:gd name="connsiteY3" fmla="*/ 4845381 h 4845381"/>
            </a:gdLst>
            <a:ahLst/>
            <a:cxnLst>
              <a:cxn ang="0">
                <a:pos x="connsiteX0" y="connsiteY0"/>
              </a:cxn>
              <a:cxn ang="0">
                <a:pos x="connsiteX1" y="connsiteY1"/>
              </a:cxn>
              <a:cxn ang="0">
                <a:pos x="connsiteX2" y="connsiteY2"/>
              </a:cxn>
              <a:cxn ang="0">
                <a:pos x="connsiteX3" y="connsiteY3"/>
              </a:cxn>
            </a:cxnLst>
            <a:rect l="l" t="t" r="r" b="b"/>
            <a:pathLst>
              <a:path w="4554747" h="4845381">
                <a:moveTo>
                  <a:pt x="0" y="0"/>
                </a:moveTo>
                <a:lnTo>
                  <a:pt x="4554747" y="0"/>
                </a:lnTo>
                <a:lnTo>
                  <a:pt x="4554747" y="4845381"/>
                </a:lnTo>
                <a:lnTo>
                  <a:pt x="0" y="484538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48911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500" fill="hold"/>
                                        <p:tgtEl>
                                          <p:spTgt spid="16"/>
                                        </p:tgtEl>
                                        <p:attrNameLst>
                                          <p:attrName>ppt_x</p:attrName>
                                        </p:attrNameLst>
                                      </p:cBhvr>
                                      <p:tavLst>
                                        <p:tav tm="0">
                                          <p:val>
                                            <p:strVal val="#ppt_x"/>
                                          </p:val>
                                        </p:tav>
                                        <p:tav tm="100000">
                                          <p:val>
                                            <p:strVal val="#ppt_x"/>
                                          </p:val>
                                        </p:tav>
                                      </p:tavLst>
                                    </p:anim>
                                    <p:anim calcmode="lin" valueType="num">
                                      <p:cBhvr additive="base">
                                        <p:cTn id="8" dur="1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500" fill="hold"/>
                                        <p:tgtEl>
                                          <p:spTgt spid="17"/>
                                        </p:tgtEl>
                                        <p:attrNameLst>
                                          <p:attrName>ppt_x</p:attrName>
                                        </p:attrNameLst>
                                      </p:cBhvr>
                                      <p:tavLst>
                                        <p:tav tm="0">
                                          <p:val>
                                            <p:strVal val="#ppt_x"/>
                                          </p:val>
                                        </p:tav>
                                        <p:tav tm="100000">
                                          <p:val>
                                            <p:strVal val="#ppt_x"/>
                                          </p:val>
                                        </p:tav>
                                      </p:tavLst>
                                    </p:anim>
                                    <p:anim calcmode="lin" valueType="num">
                                      <p:cBhvr additive="base">
                                        <p:cTn id="12" dur="1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500" fill="hold"/>
                                        <p:tgtEl>
                                          <p:spTgt spid="18"/>
                                        </p:tgtEl>
                                        <p:attrNameLst>
                                          <p:attrName>ppt_x</p:attrName>
                                        </p:attrNameLst>
                                      </p:cBhvr>
                                      <p:tavLst>
                                        <p:tav tm="0">
                                          <p:val>
                                            <p:strVal val="#ppt_x"/>
                                          </p:val>
                                        </p:tav>
                                        <p:tav tm="100000">
                                          <p:val>
                                            <p:strVal val="#ppt_x"/>
                                          </p:val>
                                        </p:tav>
                                      </p:tavLst>
                                    </p:anim>
                                    <p:anim calcmode="lin" valueType="num">
                                      <p:cBhvr additive="base">
                                        <p:cTn id="16" dur="150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500" fill="hold"/>
                                        <p:tgtEl>
                                          <p:spTgt spid="19"/>
                                        </p:tgtEl>
                                        <p:attrNameLst>
                                          <p:attrName>ppt_x</p:attrName>
                                        </p:attrNameLst>
                                      </p:cBhvr>
                                      <p:tavLst>
                                        <p:tav tm="0">
                                          <p:val>
                                            <p:strVal val="#ppt_x"/>
                                          </p:val>
                                        </p:tav>
                                        <p:tav tm="100000">
                                          <p:val>
                                            <p:strVal val="#ppt_x"/>
                                          </p:val>
                                        </p:tav>
                                      </p:tavLst>
                                    </p:anim>
                                    <p:anim calcmode="lin" valueType="num">
                                      <p:cBhvr additive="base">
                                        <p:cTn id="20" dur="1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500" fill="hold"/>
                                        <p:tgtEl>
                                          <p:spTgt spid="20"/>
                                        </p:tgtEl>
                                        <p:attrNameLst>
                                          <p:attrName>ppt_x</p:attrName>
                                        </p:attrNameLst>
                                      </p:cBhvr>
                                      <p:tavLst>
                                        <p:tav tm="0">
                                          <p:val>
                                            <p:strVal val="#ppt_x"/>
                                          </p:val>
                                        </p:tav>
                                        <p:tav tm="100000">
                                          <p:val>
                                            <p:strVal val="#ppt_x"/>
                                          </p:val>
                                        </p:tav>
                                      </p:tavLst>
                                    </p:anim>
                                    <p:anim calcmode="lin" valueType="num">
                                      <p:cBhvr additive="base">
                                        <p:cTn id="24" dur="15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50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1500" fill="hold"/>
                                        <p:tgtEl>
                                          <p:spTgt spid="21"/>
                                        </p:tgtEl>
                                        <p:attrNameLst>
                                          <p:attrName>ppt_x</p:attrName>
                                        </p:attrNameLst>
                                      </p:cBhvr>
                                      <p:tavLst>
                                        <p:tav tm="0">
                                          <p:val>
                                            <p:strVal val="#ppt_x"/>
                                          </p:val>
                                        </p:tav>
                                        <p:tav tm="100000">
                                          <p:val>
                                            <p:strVal val="#ppt_x"/>
                                          </p:val>
                                        </p:tav>
                                      </p:tavLst>
                                    </p:anim>
                                    <p:anim calcmode="lin" valueType="num">
                                      <p:cBhvr additive="base">
                                        <p:cTn id="28" dur="1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1" grpId="0" animBg="1"/>
      <p:bldP spid="20" grpId="0" animBg="1"/>
      <p:bldP spid="19" grpId="0" animBg="1"/>
    </p:bld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43_Custom Layout">
    <p:bg>
      <p:bgPr>
        <a:solidFill>
          <a:schemeClr val="tx1"/>
        </a:solidFill>
        <a:effectLst/>
      </p:bgPr>
    </p:bg>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C6B4B5C6-317D-4962-9048-37719B2DE09F}"/>
              </a:ext>
            </a:extLst>
          </p:cNvPr>
          <p:cNvSpPr>
            <a:spLocks noGrp="1"/>
          </p:cNvSpPr>
          <p:nvPr>
            <p:ph type="pic" sz="quarter" idx="15"/>
          </p:nvPr>
        </p:nvSpPr>
        <p:spPr>
          <a:xfrm>
            <a:off x="816458" y="3110435"/>
            <a:ext cx="3130142" cy="6754761"/>
          </a:xfrm>
          <a:custGeom>
            <a:avLst/>
            <a:gdLst>
              <a:gd name="connsiteX0" fmla="*/ 0 w 6261100"/>
              <a:gd name="connsiteY0" fmla="*/ 0 h 13509522"/>
              <a:gd name="connsiteX1" fmla="*/ 6261100 w 6261100"/>
              <a:gd name="connsiteY1" fmla="*/ 0 h 13509522"/>
              <a:gd name="connsiteX2" fmla="*/ 6261100 w 6261100"/>
              <a:gd name="connsiteY2" fmla="*/ 13509522 h 13509522"/>
              <a:gd name="connsiteX3" fmla="*/ 0 w 6261100"/>
              <a:gd name="connsiteY3" fmla="*/ 13509522 h 13509522"/>
            </a:gdLst>
            <a:ahLst/>
            <a:cxnLst>
              <a:cxn ang="0">
                <a:pos x="connsiteX0" y="connsiteY0"/>
              </a:cxn>
              <a:cxn ang="0">
                <a:pos x="connsiteX1" y="connsiteY1"/>
              </a:cxn>
              <a:cxn ang="0">
                <a:pos x="connsiteX2" y="connsiteY2"/>
              </a:cxn>
              <a:cxn ang="0">
                <a:pos x="connsiteX3" y="connsiteY3"/>
              </a:cxn>
            </a:cxnLst>
            <a:rect l="l" t="t" r="r" b="b"/>
            <a:pathLst>
              <a:path w="6261100" h="13509522">
                <a:moveTo>
                  <a:pt x="0" y="0"/>
                </a:moveTo>
                <a:lnTo>
                  <a:pt x="6261100" y="0"/>
                </a:lnTo>
                <a:lnTo>
                  <a:pt x="6261100" y="13509522"/>
                </a:lnTo>
                <a:lnTo>
                  <a:pt x="0" y="13509522"/>
                </a:lnTo>
                <a:close/>
              </a:path>
            </a:pathLst>
          </a:custGeom>
          <a:blipFill>
            <a:blip r:embed="rId2"/>
            <a:tile tx="0" ty="0" sx="100000" sy="100000" flip="none" algn="ctr"/>
          </a:blipFill>
          <a:effectLst/>
          <a:scene3d>
            <a:camera prst="orthographicFront">
              <a:rot lat="0" lon="1800000" rev="0"/>
            </a:camera>
            <a:lightRig rig="threePt" dir="t"/>
          </a:scene3d>
        </p:spPr>
        <p:txBody>
          <a:bodyPr wrap="square" anchor="ctr">
            <a:noAutofit/>
          </a:bodyPr>
          <a:lstStyle>
            <a:lvl1pPr marL="0" indent="0" algn="ctr">
              <a:buFontTx/>
              <a:buNone/>
              <a:defRPr sz="1200"/>
            </a:lvl1pPr>
          </a:lstStyle>
          <a:p>
            <a:endParaRPr lang="en-US"/>
          </a:p>
        </p:txBody>
      </p:sp>
      <p:sp>
        <p:nvSpPr>
          <p:cNvPr id="30" name="Picture Placeholder 29">
            <a:extLst>
              <a:ext uri="{FF2B5EF4-FFF2-40B4-BE49-F238E27FC236}">
                <a16:creationId xmlns:a16="http://schemas.microsoft.com/office/drawing/2014/main" id="{9FD299AD-3DBC-433F-9DF7-F306EF6A99AE}"/>
              </a:ext>
            </a:extLst>
          </p:cNvPr>
          <p:cNvSpPr>
            <a:spLocks noGrp="1"/>
          </p:cNvSpPr>
          <p:nvPr>
            <p:ph type="pic" sz="quarter" idx="14"/>
          </p:nvPr>
        </p:nvSpPr>
        <p:spPr>
          <a:xfrm>
            <a:off x="8307460" y="3156155"/>
            <a:ext cx="3130142" cy="6754761"/>
          </a:xfrm>
          <a:custGeom>
            <a:avLst/>
            <a:gdLst>
              <a:gd name="connsiteX0" fmla="*/ 0 w 6261100"/>
              <a:gd name="connsiteY0" fmla="*/ 0 h 13509522"/>
              <a:gd name="connsiteX1" fmla="*/ 6261100 w 6261100"/>
              <a:gd name="connsiteY1" fmla="*/ 0 h 13509522"/>
              <a:gd name="connsiteX2" fmla="*/ 6261100 w 6261100"/>
              <a:gd name="connsiteY2" fmla="*/ 13509522 h 13509522"/>
              <a:gd name="connsiteX3" fmla="*/ 0 w 6261100"/>
              <a:gd name="connsiteY3" fmla="*/ 13509522 h 13509522"/>
            </a:gdLst>
            <a:ahLst/>
            <a:cxnLst>
              <a:cxn ang="0">
                <a:pos x="connsiteX0" y="connsiteY0"/>
              </a:cxn>
              <a:cxn ang="0">
                <a:pos x="connsiteX1" y="connsiteY1"/>
              </a:cxn>
              <a:cxn ang="0">
                <a:pos x="connsiteX2" y="connsiteY2"/>
              </a:cxn>
              <a:cxn ang="0">
                <a:pos x="connsiteX3" y="connsiteY3"/>
              </a:cxn>
            </a:cxnLst>
            <a:rect l="l" t="t" r="r" b="b"/>
            <a:pathLst>
              <a:path w="6261100" h="13509522">
                <a:moveTo>
                  <a:pt x="0" y="0"/>
                </a:moveTo>
                <a:lnTo>
                  <a:pt x="6261100" y="0"/>
                </a:lnTo>
                <a:lnTo>
                  <a:pt x="6261100" y="13509522"/>
                </a:lnTo>
                <a:lnTo>
                  <a:pt x="0" y="13509522"/>
                </a:lnTo>
                <a:close/>
              </a:path>
            </a:pathLst>
          </a:custGeom>
          <a:blipFill>
            <a:blip r:embed="rId2"/>
            <a:tile tx="0" ty="0" sx="100000" sy="100000" flip="none" algn="ctr"/>
          </a:blipFill>
          <a:effectLst/>
          <a:scene3d>
            <a:camera prst="orthographicFront">
              <a:rot lat="0" lon="1800000" rev="0"/>
            </a:camera>
            <a:lightRig rig="threePt" dir="t"/>
          </a:scene3d>
        </p:spPr>
        <p:txBody>
          <a:bodyPr wrap="square" anchor="ctr">
            <a:noAutofit/>
          </a:bodyPr>
          <a:lstStyle>
            <a:lvl1pPr marL="0" indent="0" algn="ctr">
              <a:buFontTx/>
              <a:buNone/>
              <a:defRPr sz="1200"/>
            </a:lvl1pPr>
          </a:lstStyle>
          <a:p>
            <a:endParaRPr lang="en-US"/>
          </a:p>
        </p:txBody>
      </p:sp>
      <p:sp>
        <p:nvSpPr>
          <p:cNvPr id="29" name="Picture Placeholder 28">
            <a:extLst>
              <a:ext uri="{FF2B5EF4-FFF2-40B4-BE49-F238E27FC236}">
                <a16:creationId xmlns:a16="http://schemas.microsoft.com/office/drawing/2014/main" id="{1E9F344F-8748-4D29-B4EF-88107DA18CB8}"/>
              </a:ext>
            </a:extLst>
          </p:cNvPr>
          <p:cNvSpPr>
            <a:spLocks noGrp="1"/>
          </p:cNvSpPr>
          <p:nvPr>
            <p:ph type="pic" sz="quarter" idx="13"/>
          </p:nvPr>
        </p:nvSpPr>
        <p:spPr>
          <a:xfrm>
            <a:off x="4533309" y="3156155"/>
            <a:ext cx="3130142" cy="6754761"/>
          </a:xfrm>
          <a:custGeom>
            <a:avLst/>
            <a:gdLst>
              <a:gd name="connsiteX0" fmla="*/ 0 w 6261100"/>
              <a:gd name="connsiteY0" fmla="*/ 0 h 13509522"/>
              <a:gd name="connsiteX1" fmla="*/ 6261100 w 6261100"/>
              <a:gd name="connsiteY1" fmla="*/ 0 h 13509522"/>
              <a:gd name="connsiteX2" fmla="*/ 6261100 w 6261100"/>
              <a:gd name="connsiteY2" fmla="*/ 13509522 h 13509522"/>
              <a:gd name="connsiteX3" fmla="*/ 0 w 6261100"/>
              <a:gd name="connsiteY3" fmla="*/ 13509522 h 13509522"/>
            </a:gdLst>
            <a:ahLst/>
            <a:cxnLst>
              <a:cxn ang="0">
                <a:pos x="connsiteX0" y="connsiteY0"/>
              </a:cxn>
              <a:cxn ang="0">
                <a:pos x="connsiteX1" y="connsiteY1"/>
              </a:cxn>
              <a:cxn ang="0">
                <a:pos x="connsiteX2" y="connsiteY2"/>
              </a:cxn>
              <a:cxn ang="0">
                <a:pos x="connsiteX3" y="connsiteY3"/>
              </a:cxn>
            </a:cxnLst>
            <a:rect l="l" t="t" r="r" b="b"/>
            <a:pathLst>
              <a:path w="6261100" h="13509522">
                <a:moveTo>
                  <a:pt x="0" y="0"/>
                </a:moveTo>
                <a:lnTo>
                  <a:pt x="6261100" y="0"/>
                </a:lnTo>
                <a:lnTo>
                  <a:pt x="6261100" y="13509522"/>
                </a:lnTo>
                <a:lnTo>
                  <a:pt x="0" y="13509522"/>
                </a:lnTo>
                <a:close/>
              </a:path>
            </a:pathLst>
          </a:custGeom>
          <a:blipFill>
            <a:blip r:embed="rId2"/>
            <a:tile tx="0" ty="0" sx="100000" sy="100000" flip="none" algn="ctr"/>
          </a:blip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24164542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80000">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14:bounceEnd="80000">
                                          <p:cBhvr additive="base">
                                            <p:cTn id="7" dur="2500" fill="hold"/>
                                            <p:tgtEl>
                                              <p:spTgt spid="29"/>
                                            </p:tgtEl>
                                            <p:attrNameLst>
                                              <p:attrName>ppt_x</p:attrName>
                                            </p:attrNameLst>
                                          </p:cBhvr>
                                          <p:tavLst>
                                            <p:tav tm="0">
                                              <p:val>
                                                <p:strVal val="#ppt_x"/>
                                              </p:val>
                                            </p:tav>
                                            <p:tav tm="100000">
                                              <p:val>
                                                <p:strVal val="#ppt_x"/>
                                              </p:val>
                                            </p:tav>
                                          </p:tavLst>
                                        </p:anim>
                                        <p:anim calcmode="lin" valueType="num" p14:bounceEnd="80000">
                                          <p:cBhvr additive="base">
                                            <p:cTn id="8" dur="25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80000">
                                      <p:stCondLst>
                                        <p:cond delay="200"/>
                                      </p:stCondLst>
                                      <p:childTnLst>
                                        <p:set>
                                          <p:cBhvr>
                                            <p:cTn id="10" dur="1" fill="hold">
                                              <p:stCondLst>
                                                <p:cond delay="0"/>
                                              </p:stCondLst>
                                            </p:cTn>
                                            <p:tgtEl>
                                              <p:spTgt spid="31"/>
                                            </p:tgtEl>
                                            <p:attrNameLst>
                                              <p:attrName>style.visibility</p:attrName>
                                            </p:attrNameLst>
                                          </p:cBhvr>
                                          <p:to>
                                            <p:strVal val="visible"/>
                                          </p:to>
                                        </p:set>
                                        <p:anim calcmode="lin" valueType="num" p14:bounceEnd="80000">
                                          <p:cBhvr additive="base">
                                            <p:cTn id="11" dur="2500" fill="hold"/>
                                            <p:tgtEl>
                                              <p:spTgt spid="31"/>
                                            </p:tgtEl>
                                            <p:attrNameLst>
                                              <p:attrName>ppt_x</p:attrName>
                                            </p:attrNameLst>
                                          </p:cBhvr>
                                          <p:tavLst>
                                            <p:tav tm="0">
                                              <p:val>
                                                <p:strVal val="#ppt_x"/>
                                              </p:val>
                                            </p:tav>
                                            <p:tav tm="100000">
                                              <p:val>
                                                <p:strVal val="#ppt_x"/>
                                              </p:val>
                                            </p:tav>
                                          </p:tavLst>
                                        </p:anim>
                                        <p:anim calcmode="lin" valueType="num" p14:bounceEnd="80000">
                                          <p:cBhvr additive="base">
                                            <p:cTn id="12" dur="2500" fill="hold"/>
                                            <p:tgtEl>
                                              <p:spTgt spid="3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80000">
                                      <p:stCondLst>
                                        <p:cond delay="400"/>
                                      </p:stCondLst>
                                      <p:childTnLst>
                                        <p:set>
                                          <p:cBhvr>
                                            <p:cTn id="14" dur="1" fill="hold">
                                              <p:stCondLst>
                                                <p:cond delay="0"/>
                                              </p:stCondLst>
                                            </p:cTn>
                                            <p:tgtEl>
                                              <p:spTgt spid="30"/>
                                            </p:tgtEl>
                                            <p:attrNameLst>
                                              <p:attrName>style.visibility</p:attrName>
                                            </p:attrNameLst>
                                          </p:cBhvr>
                                          <p:to>
                                            <p:strVal val="visible"/>
                                          </p:to>
                                        </p:set>
                                        <p:anim calcmode="lin" valueType="num" p14:bounceEnd="80000">
                                          <p:cBhvr additive="base">
                                            <p:cTn id="15" dur="2500" fill="hold"/>
                                            <p:tgtEl>
                                              <p:spTgt spid="30"/>
                                            </p:tgtEl>
                                            <p:attrNameLst>
                                              <p:attrName>ppt_x</p:attrName>
                                            </p:attrNameLst>
                                          </p:cBhvr>
                                          <p:tavLst>
                                            <p:tav tm="0">
                                              <p:val>
                                                <p:strVal val="#ppt_x"/>
                                              </p:val>
                                            </p:tav>
                                            <p:tav tm="100000">
                                              <p:val>
                                                <p:strVal val="#ppt_x"/>
                                              </p:val>
                                            </p:tav>
                                          </p:tavLst>
                                        </p:anim>
                                        <p:anim calcmode="lin" valueType="num" p14:bounceEnd="80000">
                                          <p:cBhvr additive="base">
                                            <p:cTn id="16" dur="2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2500" fill="hold"/>
                                            <p:tgtEl>
                                              <p:spTgt spid="29"/>
                                            </p:tgtEl>
                                            <p:attrNameLst>
                                              <p:attrName>ppt_x</p:attrName>
                                            </p:attrNameLst>
                                          </p:cBhvr>
                                          <p:tavLst>
                                            <p:tav tm="0">
                                              <p:val>
                                                <p:strVal val="#ppt_x"/>
                                              </p:val>
                                            </p:tav>
                                            <p:tav tm="100000">
                                              <p:val>
                                                <p:strVal val="#ppt_x"/>
                                              </p:val>
                                            </p:tav>
                                          </p:tavLst>
                                        </p:anim>
                                        <p:anim calcmode="lin" valueType="num">
                                          <p:cBhvr additive="base">
                                            <p:cTn id="8" dur="2500" fill="hold"/>
                                            <p:tgtEl>
                                              <p:spTgt spid="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2500" fill="hold"/>
                                            <p:tgtEl>
                                              <p:spTgt spid="31"/>
                                            </p:tgtEl>
                                            <p:attrNameLst>
                                              <p:attrName>ppt_x</p:attrName>
                                            </p:attrNameLst>
                                          </p:cBhvr>
                                          <p:tavLst>
                                            <p:tav tm="0">
                                              <p:val>
                                                <p:strVal val="#ppt_x"/>
                                              </p:val>
                                            </p:tav>
                                            <p:tav tm="100000">
                                              <p:val>
                                                <p:strVal val="#ppt_x"/>
                                              </p:val>
                                            </p:tav>
                                          </p:tavLst>
                                        </p:anim>
                                        <p:anim calcmode="lin" valueType="num">
                                          <p:cBhvr additive="base">
                                            <p:cTn id="12" dur="2500" fill="hold"/>
                                            <p:tgtEl>
                                              <p:spTgt spid="3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40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2500" fill="hold"/>
                                            <p:tgtEl>
                                              <p:spTgt spid="30"/>
                                            </p:tgtEl>
                                            <p:attrNameLst>
                                              <p:attrName>ppt_x</p:attrName>
                                            </p:attrNameLst>
                                          </p:cBhvr>
                                          <p:tavLst>
                                            <p:tav tm="0">
                                              <p:val>
                                                <p:strVal val="#ppt_x"/>
                                              </p:val>
                                            </p:tav>
                                            <p:tav tm="100000">
                                              <p:val>
                                                <p:strVal val="#ppt_x"/>
                                              </p:val>
                                            </p:tav>
                                          </p:tavLst>
                                        </p:anim>
                                        <p:anim calcmode="lin" valueType="num">
                                          <p:cBhvr additive="base">
                                            <p:cTn id="16" dur="2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Lst>
      </p:timing>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14A02EFB-B385-47FF-9B8B-D0AF70EB0ACA}"/>
              </a:ext>
            </a:extLst>
          </p:cNvPr>
          <p:cNvSpPr>
            <a:spLocks noGrp="1"/>
          </p:cNvSpPr>
          <p:nvPr>
            <p:ph type="pic" sz="quarter" idx="14" hasCustomPrompt="1"/>
          </p:nvPr>
        </p:nvSpPr>
        <p:spPr>
          <a:xfrm>
            <a:off x="3288140" y="625268"/>
            <a:ext cx="2757066" cy="5607464"/>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233496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14A02EFB-B385-47FF-9B8B-D0AF70EB0ACA}"/>
              </a:ext>
            </a:extLst>
          </p:cNvPr>
          <p:cNvSpPr>
            <a:spLocks noGrp="1"/>
          </p:cNvSpPr>
          <p:nvPr>
            <p:ph type="pic" sz="quarter" idx="14" hasCustomPrompt="1"/>
          </p:nvPr>
        </p:nvSpPr>
        <p:spPr>
          <a:xfrm>
            <a:off x="3288140" y="625268"/>
            <a:ext cx="2757066" cy="5607464"/>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21156044" lon="19471222" rev="2142000"/>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0742212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23F710-3A2E-425B-A333-5A92DAD13EA9}"/>
              </a:ext>
            </a:extLst>
          </p:cNvPr>
          <p:cNvSpPr>
            <a:spLocks noGrp="1" noChangeAspect="1"/>
          </p:cNvSpPr>
          <p:nvPr>
            <p:ph type="pic" sz="quarter" idx="13" hasCustomPrompt="1"/>
          </p:nvPr>
        </p:nvSpPr>
        <p:spPr>
          <a:xfrm>
            <a:off x="2910374" y="2477150"/>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6" name="Picture Placeholder 4">
            <a:extLst>
              <a:ext uri="{FF2B5EF4-FFF2-40B4-BE49-F238E27FC236}">
                <a16:creationId xmlns:a16="http://schemas.microsoft.com/office/drawing/2014/main" id="{A28F13BA-1910-4632-AD0A-D7B0A4CE4C4D}"/>
              </a:ext>
            </a:extLst>
          </p:cNvPr>
          <p:cNvSpPr>
            <a:spLocks noGrp="1" noChangeAspect="1"/>
          </p:cNvSpPr>
          <p:nvPr>
            <p:ph type="pic" sz="quarter" idx="14" hasCustomPrompt="1"/>
          </p:nvPr>
        </p:nvSpPr>
        <p:spPr>
          <a:xfrm>
            <a:off x="5003114" y="956923"/>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7" name="Picture Placeholder 4">
            <a:extLst>
              <a:ext uri="{FF2B5EF4-FFF2-40B4-BE49-F238E27FC236}">
                <a16:creationId xmlns:a16="http://schemas.microsoft.com/office/drawing/2014/main" id="{4DD410A9-9FE3-4789-A7BC-46C85AFCD272}"/>
              </a:ext>
            </a:extLst>
          </p:cNvPr>
          <p:cNvSpPr>
            <a:spLocks noGrp="1" noChangeAspect="1"/>
          </p:cNvSpPr>
          <p:nvPr>
            <p:ph type="pic" sz="quarter" idx="15" hasCustomPrompt="1"/>
          </p:nvPr>
        </p:nvSpPr>
        <p:spPr>
          <a:xfrm>
            <a:off x="7128261" y="-473642"/>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118649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4DD410A9-9FE3-4789-A7BC-46C85AFCD272}"/>
              </a:ext>
            </a:extLst>
          </p:cNvPr>
          <p:cNvSpPr>
            <a:spLocks noGrp="1" noChangeAspect="1"/>
          </p:cNvSpPr>
          <p:nvPr>
            <p:ph type="pic" sz="quarter" idx="15" hasCustomPrompt="1"/>
          </p:nvPr>
        </p:nvSpPr>
        <p:spPr>
          <a:xfrm>
            <a:off x="6012984" y="-254938"/>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6" name="Picture Placeholder 4">
            <a:extLst>
              <a:ext uri="{FF2B5EF4-FFF2-40B4-BE49-F238E27FC236}">
                <a16:creationId xmlns:a16="http://schemas.microsoft.com/office/drawing/2014/main" id="{7A52C93F-F0CC-4A4A-ABA9-5A30489F2F8E}"/>
              </a:ext>
            </a:extLst>
          </p:cNvPr>
          <p:cNvSpPr>
            <a:spLocks noGrp="1" noChangeAspect="1"/>
          </p:cNvSpPr>
          <p:nvPr>
            <p:ph type="pic" sz="quarter" idx="16" hasCustomPrompt="1"/>
          </p:nvPr>
        </p:nvSpPr>
        <p:spPr>
          <a:xfrm>
            <a:off x="5311719" y="2240621"/>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7" name="Picture Placeholder 4">
            <a:extLst>
              <a:ext uri="{FF2B5EF4-FFF2-40B4-BE49-F238E27FC236}">
                <a16:creationId xmlns:a16="http://schemas.microsoft.com/office/drawing/2014/main" id="{DAA3E768-26D8-4B93-883E-2190238146FB}"/>
              </a:ext>
            </a:extLst>
          </p:cNvPr>
          <p:cNvSpPr>
            <a:spLocks noGrp="1" noChangeAspect="1"/>
          </p:cNvSpPr>
          <p:nvPr>
            <p:ph type="pic" sz="quarter" idx="17" hasCustomPrompt="1"/>
          </p:nvPr>
        </p:nvSpPr>
        <p:spPr>
          <a:xfrm>
            <a:off x="1322508" y="-438770"/>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8" name="Picture Placeholder 4">
            <a:extLst>
              <a:ext uri="{FF2B5EF4-FFF2-40B4-BE49-F238E27FC236}">
                <a16:creationId xmlns:a16="http://schemas.microsoft.com/office/drawing/2014/main" id="{9A96855E-0C0B-42CE-91C9-AE3C8F1221FD}"/>
              </a:ext>
            </a:extLst>
          </p:cNvPr>
          <p:cNvSpPr>
            <a:spLocks noGrp="1" noChangeAspect="1"/>
          </p:cNvSpPr>
          <p:nvPr>
            <p:ph type="pic" sz="quarter" idx="18" hasCustomPrompt="1"/>
          </p:nvPr>
        </p:nvSpPr>
        <p:spPr>
          <a:xfrm>
            <a:off x="9304707" y="4906796"/>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9" name="Picture Placeholder 4">
            <a:extLst>
              <a:ext uri="{FF2B5EF4-FFF2-40B4-BE49-F238E27FC236}">
                <a16:creationId xmlns:a16="http://schemas.microsoft.com/office/drawing/2014/main" id="{931DAE40-C18E-4237-B28F-25D660550E74}"/>
              </a:ext>
            </a:extLst>
          </p:cNvPr>
          <p:cNvSpPr>
            <a:spLocks noGrp="1" noChangeAspect="1"/>
          </p:cNvSpPr>
          <p:nvPr>
            <p:ph type="pic" sz="quarter" idx="19" hasCustomPrompt="1"/>
          </p:nvPr>
        </p:nvSpPr>
        <p:spPr>
          <a:xfrm>
            <a:off x="10020490" y="2447842"/>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0" name="Picture Placeholder 4">
            <a:extLst>
              <a:ext uri="{FF2B5EF4-FFF2-40B4-BE49-F238E27FC236}">
                <a16:creationId xmlns:a16="http://schemas.microsoft.com/office/drawing/2014/main" id="{02AD1624-5BD6-4E5E-B307-26317D0BDFEC}"/>
              </a:ext>
            </a:extLst>
          </p:cNvPr>
          <p:cNvSpPr>
            <a:spLocks noGrp="1" noChangeAspect="1"/>
          </p:cNvSpPr>
          <p:nvPr>
            <p:ph type="pic" sz="quarter" idx="20" hasCustomPrompt="1"/>
          </p:nvPr>
        </p:nvSpPr>
        <p:spPr>
          <a:xfrm>
            <a:off x="9899782" y="-558075"/>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1" name="Picture Placeholder 4">
            <a:extLst>
              <a:ext uri="{FF2B5EF4-FFF2-40B4-BE49-F238E27FC236}">
                <a16:creationId xmlns:a16="http://schemas.microsoft.com/office/drawing/2014/main" id="{F76A9713-42A3-4558-AF3C-975E68B3604A}"/>
              </a:ext>
            </a:extLst>
          </p:cNvPr>
          <p:cNvSpPr>
            <a:spLocks noGrp="1" noChangeAspect="1"/>
          </p:cNvSpPr>
          <p:nvPr>
            <p:ph type="pic" sz="quarter" idx="21" hasCustomPrompt="1"/>
          </p:nvPr>
        </p:nvSpPr>
        <p:spPr>
          <a:xfrm>
            <a:off x="5917772" y="-3236375"/>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2" name="Picture Placeholder 4">
            <a:extLst>
              <a:ext uri="{FF2B5EF4-FFF2-40B4-BE49-F238E27FC236}">
                <a16:creationId xmlns:a16="http://schemas.microsoft.com/office/drawing/2014/main" id="{AFD2B53B-0A07-43BF-9BEA-C72C900E6505}"/>
              </a:ext>
            </a:extLst>
          </p:cNvPr>
          <p:cNvSpPr>
            <a:spLocks noGrp="1" noChangeAspect="1"/>
          </p:cNvSpPr>
          <p:nvPr>
            <p:ph type="pic" sz="quarter" idx="22" hasCustomPrompt="1"/>
          </p:nvPr>
        </p:nvSpPr>
        <p:spPr>
          <a:xfrm>
            <a:off x="2027017" y="-2899146"/>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273878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300"/>
                                        <p:tgtEl>
                                          <p:spTgt spid="17"/>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300"/>
                                        <p:tgtEl>
                                          <p:spTgt spid="16"/>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300"/>
                                        <p:tgtEl>
                                          <p:spTgt spid="18"/>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300"/>
                                        <p:tgtEl>
                                          <p:spTgt spid="22"/>
                                        </p:tgtEl>
                                      </p:cBhvr>
                                    </p:animEffect>
                                  </p:childTnLst>
                                </p:cTn>
                              </p:par>
                              <p:par>
                                <p:cTn id="17" presetID="10" presetClass="entr" presetSubtype="0" fill="hold" grpId="0" nodeType="withEffect">
                                  <p:stCondLst>
                                    <p:cond delay="22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300"/>
                                        <p:tgtEl>
                                          <p:spTgt spid="7"/>
                                        </p:tgtEl>
                                      </p:cBhvr>
                                    </p:animEffect>
                                  </p:childTnLst>
                                </p:cTn>
                              </p:par>
                              <p:par>
                                <p:cTn id="20" presetID="10" presetClass="entr" presetSubtype="0" fill="hold" grpId="0" nodeType="withEffect">
                                  <p:stCondLst>
                                    <p:cond delay="24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300"/>
                                        <p:tgtEl>
                                          <p:spTgt spid="19"/>
                                        </p:tgtEl>
                                      </p:cBhvr>
                                    </p:animEffect>
                                  </p:childTnLst>
                                </p:cTn>
                              </p:par>
                              <p:par>
                                <p:cTn id="23" presetID="10" presetClass="entr" presetSubtype="0" fill="hold" grpId="0" nodeType="withEffect">
                                  <p:stCondLst>
                                    <p:cond delay="26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300"/>
                                        <p:tgtEl>
                                          <p:spTgt spid="21"/>
                                        </p:tgtEl>
                                      </p:cBhvr>
                                    </p:animEffect>
                                  </p:childTnLst>
                                </p:cTn>
                              </p:par>
                              <p:par>
                                <p:cTn id="26" presetID="10" presetClass="entr" presetSubtype="0" fill="hold" grpId="0" nodeType="withEffect">
                                  <p:stCondLst>
                                    <p:cond delay="280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3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17" grpId="0" animBg="1"/>
      <p:bldP spid="18" grpId="0" animBg="1"/>
      <p:bldP spid="19" grpId="0" animBg="1"/>
      <p:bldP spid="20" grpId="0" animBg="1"/>
      <p:bldP spid="21" grpId="0" animBg="1"/>
      <p:bldP spid="22" grpId="0" animBg="1"/>
    </p:bldLst>
  </p:timing>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4DD410A9-9FE3-4789-A7BC-46C85AFCD272}"/>
              </a:ext>
            </a:extLst>
          </p:cNvPr>
          <p:cNvSpPr>
            <a:spLocks noGrp="1" noChangeAspect="1"/>
          </p:cNvSpPr>
          <p:nvPr>
            <p:ph type="pic" sz="quarter" idx="15" hasCustomPrompt="1"/>
          </p:nvPr>
        </p:nvSpPr>
        <p:spPr>
          <a:xfrm>
            <a:off x="4527312" y="33960"/>
            <a:ext cx="3080233" cy="6866281"/>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199507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6" name="Picture Placeholder 4">
            <a:extLst>
              <a:ext uri="{FF2B5EF4-FFF2-40B4-BE49-F238E27FC236}">
                <a16:creationId xmlns:a16="http://schemas.microsoft.com/office/drawing/2014/main" id="{A0442CB4-02A3-445D-B385-3A537BC279F1}"/>
              </a:ext>
            </a:extLst>
          </p:cNvPr>
          <p:cNvSpPr>
            <a:spLocks noGrp="1" noChangeAspect="1"/>
          </p:cNvSpPr>
          <p:nvPr>
            <p:ph type="pic" sz="quarter" idx="13" hasCustomPrompt="1"/>
          </p:nvPr>
        </p:nvSpPr>
        <p:spPr>
          <a:xfrm>
            <a:off x="3552658" y="906954"/>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7" name="Picture Placeholder 4">
            <a:extLst>
              <a:ext uri="{FF2B5EF4-FFF2-40B4-BE49-F238E27FC236}">
                <a16:creationId xmlns:a16="http://schemas.microsoft.com/office/drawing/2014/main" id="{A69A1D6E-551A-4D95-8296-50971FFD7083}"/>
              </a:ext>
            </a:extLst>
          </p:cNvPr>
          <p:cNvSpPr>
            <a:spLocks noGrp="1" noChangeAspect="1"/>
          </p:cNvSpPr>
          <p:nvPr>
            <p:ph type="pic" sz="quarter" idx="14" hasCustomPrompt="1"/>
          </p:nvPr>
        </p:nvSpPr>
        <p:spPr>
          <a:xfrm>
            <a:off x="5742032" y="-592757"/>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8" name="Picture Placeholder 4">
            <a:extLst>
              <a:ext uri="{FF2B5EF4-FFF2-40B4-BE49-F238E27FC236}">
                <a16:creationId xmlns:a16="http://schemas.microsoft.com/office/drawing/2014/main" id="{319540A2-5E76-49FF-B414-5A30F6EF70D6}"/>
              </a:ext>
            </a:extLst>
          </p:cNvPr>
          <p:cNvSpPr>
            <a:spLocks noGrp="1" noChangeAspect="1"/>
          </p:cNvSpPr>
          <p:nvPr>
            <p:ph type="pic" sz="quarter" idx="15" hasCustomPrompt="1"/>
          </p:nvPr>
        </p:nvSpPr>
        <p:spPr>
          <a:xfrm>
            <a:off x="1445553" y="2480325"/>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402692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35_Custom Layout">
    <p:bg>
      <p:bgPr>
        <a:solidFill>
          <a:srgbClr val="131D29"/>
        </a:solidFill>
        <a:effectLst/>
      </p:bgPr>
    </p:bg>
    <p:spTree>
      <p:nvGrpSpPr>
        <p:cNvPr id="1" name=""/>
        <p:cNvGrpSpPr/>
        <p:nvPr/>
      </p:nvGrpSpPr>
      <p:grpSpPr>
        <a:xfrm>
          <a:off x="0" y="0"/>
          <a:ext cx="0" cy="0"/>
          <a:chOff x="0" y="0"/>
          <a:chExt cx="0" cy="0"/>
        </a:xfrm>
      </p:grpSpPr>
      <p:sp>
        <p:nvSpPr>
          <p:cNvPr id="9" name="Picture Placeholder 4">
            <a:extLst>
              <a:ext uri="{FF2B5EF4-FFF2-40B4-BE49-F238E27FC236}">
                <a16:creationId xmlns:a16="http://schemas.microsoft.com/office/drawing/2014/main" id="{6DB8D0F1-3783-4D29-ABF1-F6032F25C822}"/>
              </a:ext>
            </a:extLst>
          </p:cNvPr>
          <p:cNvSpPr>
            <a:spLocks noGrp="1" noChangeAspect="1"/>
          </p:cNvSpPr>
          <p:nvPr>
            <p:ph type="pic" sz="quarter" idx="13" hasCustomPrompt="1"/>
          </p:nvPr>
        </p:nvSpPr>
        <p:spPr>
          <a:xfrm>
            <a:off x="4819810" y="566690"/>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marL="0" indent="0" algn="ctr">
              <a:buFontTx/>
              <a:buNone/>
              <a:defRPr sz="2200">
                <a:solidFill>
                  <a:schemeClr val="tx1">
                    <a:lumMod val="25000"/>
                    <a:lumOff val="75000"/>
                  </a:schemeClr>
                </a:solidFill>
              </a:defRPr>
            </a:lvl1pPr>
          </a:lstStyle>
          <a:p>
            <a:r>
              <a:rPr lang="en-US"/>
              <a:t>Drop in here your images </a:t>
            </a:r>
          </a:p>
        </p:txBody>
      </p:sp>
      <p:sp>
        <p:nvSpPr>
          <p:cNvPr id="18" name="Picture Placeholder 4">
            <a:extLst>
              <a:ext uri="{FF2B5EF4-FFF2-40B4-BE49-F238E27FC236}">
                <a16:creationId xmlns:a16="http://schemas.microsoft.com/office/drawing/2014/main" id="{9FFAD1B3-C6C0-4BF6-A7B0-B7952B535F66}"/>
              </a:ext>
            </a:extLst>
          </p:cNvPr>
          <p:cNvSpPr>
            <a:spLocks noGrp="1" noChangeAspect="1"/>
          </p:cNvSpPr>
          <p:nvPr>
            <p:ph type="pic" sz="quarter" idx="14" hasCustomPrompt="1"/>
          </p:nvPr>
        </p:nvSpPr>
        <p:spPr>
          <a:xfrm>
            <a:off x="10010635" y="784533"/>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9" name="Picture Placeholder 4">
            <a:extLst>
              <a:ext uri="{FF2B5EF4-FFF2-40B4-BE49-F238E27FC236}">
                <a16:creationId xmlns:a16="http://schemas.microsoft.com/office/drawing/2014/main" id="{D0A9357A-2328-4772-ACFB-502367CA9F74}"/>
              </a:ext>
            </a:extLst>
          </p:cNvPr>
          <p:cNvSpPr>
            <a:spLocks noGrp="1" noChangeAspect="1"/>
          </p:cNvSpPr>
          <p:nvPr>
            <p:ph type="pic" sz="quarter" idx="15" hasCustomPrompt="1"/>
          </p:nvPr>
        </p:nvSpPr>
        <p:spPr>
          <a:xfrm>
            <a:off x="5377073" y="3494843"/>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0" name="Picture Placeholder 4">
            <a:extLst>
              <a:ext uri="{FF2B5EF4-FFF2-40B4-BE49-F238E27FC236}">
                <a16:creationId xmlns:a16="http://schemas.microsoft.com/office/drawing/2014/main" id="{27DBCCB7-6EA6-4E72-950B-7C3B221CF6F4}"/>
              </a:ext>
            </a:extLst>
          </p:cNvPr>
          <p:cNvSpPr>
            <a:spLocks noGrp="1" noChangeAspect="1"/>
          </p:cNvSpPr>
          <p:nvPr>
            <p:ph type="pic" sz="quarter" idx="16" hasCustomPrompt="1"/>
          </p:nvPr>
        </p:nvSpPr>
        <p:spPr>
          <a:xfrm>
            <a:off x="86388" y="3361776"/>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1" name="Picture Placeholder 4">
            <a:extLst>
              <a:ext uri="{FF2B5EF4-FFF2-40B4-BE49-F238E27FC236}">
                <a16:creationId xmlns:a16="http://schemas.microsoft.com/office/drawing/2014/main" id="{6687E59D-80A1-42F6-8D0F-2B38FAADDA89}"/>
              </a:ext>
            </a:extLst>
          </p:cNvPr>
          <p:cNvSpPr>
            <a:spLocks noGrp="1" noChangeAspect="1"/>
          </p:cNvSpPr>
          <p:nvPr>
            <p:ph type="pic" sz="quarter" idx="17" hasCustomPrompt="1"/>
          </p:nvPr>
        </p:nvSpPr>
        <p:spPr>
          <a:xfrm>
            <a:off x="-1012326" y="683426"/>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2" name="Picture Placeholder 4">
            <a:extLst>
              <a:ext uri="{FF2B5EF4-FFF2-40B4-BE49-F238E27FC236}">
                <a16:creationId xmlns:a16="http://schemas.microsoft.com/office/drawing/2014/main" id="{7E715FB8-53EA-4919-B1E4-B609DAC360A8}"/>
              </a:ext>
            </a:extLst>
          </p:cNvPr>
          <p:cNvSpPr>
            <a:spLocks noGrp="1" noChangeAspect="1"/>
          </p:cNvSpPr>
          <p:nvPr>
            <p:ph type="pic" sz="quarter" idx="18" hasCustomPrompt="1"/>
          </p:nvPr>
        </p:nvSpPr>
        <p:spPr>
          <a:xfrm>
            <a:off x="3639841" y="-2155492"/>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23" name="Picture Placeholder 4">
            <a:extLst>
              <a:ext uri="{FF2B5EF4-FFF2-40B4-BE49-F238E27FC236}">
                <a16:creationId xmlns:a16="http://schemas.microsoft.com/office/drawing/2014/main" id="{C46817BB-A669-43D4-9706-C0D2D144FE50}"/>
              </a:ext>
            </a:extLst>
          </p:cNvPr>
          <p:cNvSpPr>
            <a:spLocks noGrp="1" noChangeAspect="1"/>
          </p:cNvSpPr>
          <p:nvPr>
            <p:ph type="pic" sz="quarter" idx="19" hasCustomPrompt="1"/>
          </p:nvPr>
        </p:nvSpPr>
        <p:spPr>
          <a:xfrm>
            <a:off x="9376384" y="-2175089"/>
            <a:ext cx="2407364" cy="514178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066917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300"/>
                                        <p:tgtEl>
                                          <p:spTgt spid="23"/>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300"/>
                                        <p:tgtEl>
                                          <p:spTgt spid="22"/>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300"/>
                                        <p:tgtEl>
                                          <p:spTgt spid="21"/>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300"/>
                                        <p:tgtEl>
                                          <p:spTgt spid="9"/>
                                        </p:tgtEl>
                                      </p:cBhvr>
                                    </p:animEffect>
                                  </p:childTnLst>
                                </p:cTn>
                              </p:par>
                              <p:par>
                                <p:cTn id="17" presetID="10" presetClass="entr" presetSubtype="0" fill="hold" grpId="0" nodeType="withEffect">
                                  <p:stCondLst>
                                    <p:cond delay="22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300"/>
                                        <p:tgtEl>
                                          <p:spTgt spid="20"/>
                                        </p:tgtEl>
                                      </p:cBhvr>
                                    </p:animEffect>
                                  </p:childTnLst>
                                </p:cTn>
                              </p:par>
                              <p:par>
                                <p:cTn id="20" presetID="10" presetClass="entr" presetSubtype="0" fill="hold" grpId="0" nodeType="withEffect">
                                  <p:stCondLst>
                                    <p:cond delay="240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300"/>
                                        <p:tgtEl>
                                          <p:spTgt spid="18"/>
                                        </p:tgtEl>
                                      </p:cBhvr>
                                    </p:animEffect>
                                  </p:childTnLst>
                                </p:cTn>
                              </p:par>
                              <p:par>
                                <p:cTn id="23" presetID="10" presetClass="entr" presetSubtype="0" fill="hold" grpId="0" nodeType="withEffect">
                                  <p:stCondLst>
                                    <p:cond delay="260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8" grpId="0" animBg="1"/>
      <p:bldP spid="19" grpId="0" animBg="1"/>
      <p:bldP spid="20" grpId="0" animBg="1"/>
      <p:bldP spid="21" grpId="0" animBg="1"/>
      <p:bldP spid="22" grpId="0" animBg="1"/>
      <p:bldP spid="23" grpId="0" animBg="1"/>
    </p:bldLst>
  </p:timing>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757C70D-47AE-4BCC-B703-C18D129A6673}"/>
              </a:ext>
            </a:extLst>
          </p:cNvPr>
          <p:cNvSpPr>
            <a:spLocks noGrp="1" noChangeAspect="1"/>
          </p:cNvSpPr>
          <p:nvPr>
            <p:ph type="pic" sz="quarter" idx="13" hasCustomPrompt="1"/>
          </p:nvPr>
        </p:nvSpPr>
        <p:spPr>
          <a:xfrm>
            <a:off x="5099719" y="1197694"/>
            <a:ext cx="1986214" cy="424227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BottomDown"/>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1109089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2" name="Picture Placeholder 13">
            <a:extLst>
              <a:ext uri="{FF2B5EF4-FFF2-40B4-BE49-F238E27FC236}">
                <a16:creationId xmlns:a16="http://schemas.microsoft.com/office/drawing/2014/main" id="{AA24EC50-EAD6-4818-A560-1BBC95112582}"/>
              </a:ext>
            </a:extLst>
          </p:cNvPr>
          <p:cNvSpPr>
            <a:spLocks noGrp="1" noChangeAspect="1"/>
          </p:cNvSpPr>
          <p:nvPr>
            <p:ph type="pic" sz="quarter" idx="13"/>
          </p:nvPr>
        </p:nvSpPr>
        <p:spPr>
          <a:xfrm>
            <a:off x="4568300" y="132588"/>
            <a:ext cx="3055400" cy="6592824"/>
          </a:xfrm>
          <a:custGeom>
            <a:avLst/>
            <a:gdLst>
              <a:gd name="connsiteX0" fmla="*/ 0 w 11210150"/>
              <a:gd name="connsiteY0" fmla="*/ 0 h 11741961"/>
              <a:gd name="connsiteX1" fmla="*/ 11210150 w 11210150"/>
              <a:gd name="connsiteY1" fmla="*/ 0 h 11741961"/>
              <a:gd name="connsiteX2" fmla="*/ 11210150 w 11210150"/>
              <a:gd name="connsiteY2" fmla="*/ 11741961 h 11741961"/>
              <a:gd name="connsiteX3" fmla="*/ 0 w 11210150"/>
              <a:gd name="connsiteY3" fmla="*/ 11741961 h 11741961"/>
            </a:gdLst>
            <a:ahLst/>
            <a:cxnLst>
              <a:cxn ang="0">
                <a:pos x="connsiteX0" y="connsiteY0"/>
              </a:cxn>
              <a:cxn ang="0">
                <a:pos x="connsiteX1" y="connsiteY1"/>
              </a:cxn>
              <a:cxn ang="0">
                <a:pos x="connsiteX2" y="connsiteY2"/>
              </a:cxn>
              <a:cxn ang="0">
                <a:pos x="connsiteX3" y="connsiteY3"/>
              </a:cxn>
            </a:cxnLst>
            <a:rect l="l" t="t" r="r" b="b"/>
            <a:pathLst>
              <a:path w="11210150" h="11741961">
                <a:moveTo>
                  <a:pt x="0" y="0"/>
                </a:moveTo>
                <a:lnTo>
                  <a:pt x="11210150" y="0"/>
                </a:lnTo>
                <a:lnTo>
                  <a:pt x="11210150" y="11741961"/>
                </a:lnTo>
                <a:lnTo>
                  <a:pt x="0" y="11741961"/>
                </a:lnTo>
                <a:close/>
              </a:path>
            </a:pathLst>
          </a:custGeom>
          <a:blipFill>
            <a:blip r:embed="rId2"/>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057301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0-#ppt_w/2"/>
                                          </p:val>
                                        </p:tav>
                                        <p:tav tm="100000">
                                          <p:val>
                                            <p:strVal val="#ppt_x"/>
                                          </p:val>
                                        </p:tav>
                                      </p:tavLst>
                                    </p:anim>
                                    <p:anim calcmode="lin" valueType="num">
                                      <p:cBhvr additive="base">
                                        <p:cTn id="8" dur="1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4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 name="TextBox 11">
            <a:extLst>
              <a:ext uri="{FF2B5EF4-FFF2-40B4-BE49-F238E27FC236}">
                <a16:creationId xmlns:a16="http://schemas.microsoft.com/office/drawing/2014/main" id="{C836E49E-6A53-4F4D-9EED-FA6EEC2123E3}"/>
              </a:ext>
            </a:extLst>
          </p:cNvPr>
          <p:cNvSpPr txBox="1"/>
          <p:nvPr userDrawn="1"/>
        </p:nvSpPr>
        <p:spPr>
          <a:xfrm>
            <a:off x="5465184" y="115055"/>
            <a:ext cx="1261632" cy="307777"/>
          </a:xfrm>
          <a:prstGeom prst="rect">
            <a:avLst/>
          </a:prstGeom>
          <a:noFill/>
        </p:spPr>
        <p:txBody>
          <a:bodyPr wrap="square" rtlCol="0">
            <a:spAutoFit/>
          </a:bodyPr>
          <a:lstStyle/>
          <a:p>
            <a:pPr algn="ctr"/>
            <a:r>
              <a:rPr lang="en-US" sz="14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2411094837"/>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2" name="Picture Placeholder 13">
            <a:extLst>
              <a:ext uri="{FF2B5EF4-FFF2-40B4-BE49-F238E27FC236}">
                <a16:creationId xmlns:a16="http://schemas.microsoft.com/office/drawing/2014/main" id="{AA24EC50-EAD6-4818-A560-1BBC95112582}"/>
              </a:ext>
            </a:extLst>
          </p:cNvPr>
          <p:cNvSpPr>
            <a:spLocks noGrp="1" noChangeAspect="1"/>
          </p:cNvSpPr>
          <p:nvPr>
            <p:ph type="pic" sz="quarter" idx="13"/>
          </p:nvPr>
        </p:nvSpPr>
        <p:spPr>
          <a:xfrm>
            <a:off x="4809118" y="539496"/>
            <a:ext cx="2529922" cy="5458968"/>
          </a:xfrm>
          <a:custGeom>
            <a:avLst/>
            <a:gdLst>
              <a:gd name="connsiteX0" fmla="*/ 0 w 11210150"/>
              <a:gd name="connsiteY0" fmla="*/ 0 h 11741961"/>
              <a:gd name="connsiteX1" fmla="*/ 11210150 w 11210150"/>
              <a:gd name="connsiteY1" fmla="*/ 0 h 11741961"/>
              <a:gd name="connsiteX2" fmla="*/ 11210150 w 11210150"/>
              <a:gd name="connsiteY2" fmla="*/ 11741961 h 11741961"/>
              <a:gd name="connsiteX3" fmla="*/ 0 w 11210150"/>
              <a:gd name="connsiteY3" fmla="*/ 11741961 h 11741961"/>
            </a:gdLst>
            <a:ahLst/>
            <a:cxnLst>
              <a:cxn ang="0">
                <a:pos x="connsiteX0" y="connsiteY0"/>
              </a:cxn>
              <a:cxn ang="0">
                <a:pos x="connsiteX1" y="connsiteY1"/>
              </a:cxn>
              <a:cxn ang="0">
                <a:pos x="connsiteX2" y="connsiteY2"/>
              </a:cxn>
              <a:cxn ang="0">
                <a:pos x="connsiteX3" y="connsiteY3"/>
              </a:cxn>
            </a:cxnLst>
            <a:rect l="l" t="t" r="r" b="b"/>
            <a:pathLst>
              <a:path w="11210150" h="11741961">
                <a:moveTo>
                  <a:pt x="0" y="0"/>
                </a:moveTo>
                <a:lnTo>
                  <a:pt x="11210150" y="0"/>
                </a:lnTo>
                <a:lnTo>
                  <a:pt x="11210150" y="11741961"/>
                </a:lnTo>
                <a:lnTo>
                  <a:pt x="0" y="11741961"/>
                </a:lnTo>
                <a:close/>
              </a:path>
            </a:pathLst>
          </a:custGeom>
          <a:blipFill>
            <a:blip r:embed="rId2"/>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244422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1+#ppt_w/2"/>
                                          </p:val>
                                        </p:tav>
                                        <p:tav tm="100000">
                                          <p:val>
                                            <p:strVal val="#ppt_x"/>
                                          </p:val>
                                        </p:tav>
                                      </p:tavLst>
                                    </p:anim>
                                    <p:anim calcmode="lin" valueType="num">
                                      <p:cBhvr additive="base">
                                        <p:cTn id="8" dur="15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4955AE4-982C-411B-8E02-DA9762E66B0C}"/>
              </a:ext>
            </a:extLst>
          </p:cNvPr>
          <p:cNvSpPr>
            <a:spLocks noGrp="1" noChangeAspect="1"/>
          </p:cNvSpPr>
          <p:nvPr>
            <p:ph type="pic" sz="quarter" idx="13" hasCustomPrompt="1"/>
          </p:nvPr>
        </p:nvSpPr>
        <p:spPr>
          <a:xfrm>
            <a:off x="5024921" y="645886"/>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1750147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4955AE4-982C-411B-8E02-DA9762E66B0C}"/>
              </a:ext>
            </a:extLst>
          </p:cNvPr>
          <p:cNvSpPr>
            <a:spLocks noGrp="1" noChangeAspect="1"/>
          </p:cNvSpPr>
          <p:nvPr>
            <p:ph type="pic" sz="quarter" idx="13" hasCustomPrompt="1"/>
          </p:nvPr>
        </p:nvSpPr>
        <p:spPr>
          <a:xfrm>
            <a:off x="4379333" y="-659323"/>
            <a:ext cx="3521845" cy="7850696"/>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138343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rgbClr val="F851BC"/>
        </a:solidFill>
        <a:effectLst/>
      </p:bgPr>
    </p:bg>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E6FB2DE-8735-4B79-BDCB-115BD0A3271E}"/>
              </a:ext>
            </a:extLst>
          </p:cNvPr>
          <p:cNvSpPr>
            <a:spLocks noGrp="1" noChangeAspect="1"/>
          </p:cNvSpPr>
          <p:nvPr>
            <p:ph type="pic" sz="quarter" idx="13" hasCustomPrompt="1"/>
          </p:nvPr>
        </p:nvSpPr>
        <p:spPr>
          <a:xfrm>
            <a:off x="4874932" y="132615"/>
            <a:ext cx="1970227" cy="439191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8" name="Picture Placeholder 4">
            <a:extLst>
              <a:ext uri="{FF2B5EF4-FFF2-40B4-BE49-F238E27FC236}">
                <a16:creationId xmlns:a16="http://schemas.microsoft.com/office/drawing/2014/main" id="{3A2246E0-C8F4-4901-853D-A569A8290A2F}"/>
              </a:ext>
            </a:extLst>
          </p:cNvPr>
          <p:cNvSpPr>
            <a:spLocks noGrp="1" noChangeAspect="1"/>
          </p:cNvSpPr>
          <p:nvPr>
            <p:ph type="pic" sz="quarter" idx="14" hasCustomPrompt="1"/>
          </p:nvPr>
        </p:nvSpPr>
        <p:spPr>
          <a:xfrm>
            <a:off x="8601244" y="2670091"/>
            <a:ext cx="1970227" cy="439191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9" name="Picture Placeholder 4">
            <a:extLst>
              <a:ext uri="{FF2B5EF4-FFF2-40B4-BE49-F238E27FC236}">
                <a16:creationId xmlns:a16="http://schemas.microsoft.com/office/drawing/2014/main" id="{30CD2805-03B8-42C8-8266-0B3EBF6AAF10}"/>
              </a:ext>
            </a:extLst>
          </p:cNvPr>
          <p:cNvSpPr>
            <a:spLocks noGrp="1" noChangeAspect="1"/>
          </p:cNvSpPr>
          <p:nvPr>
            <p:ph type="pic" sz="quarter" idx="15" hasCustomPrompt="1"/>
          </p:nvPr>
        </p:nvSpPr>
        <p:spPr>
          <a:xfrm>
            <a:off x="4159116" y="2462554"/>
            <a:ext cx="1970227" cy="439191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
        <p:nvSpPr>
          <p:cNvPr id="10" name="Picture Placeholder 4">
            <a:extLst>
              <a:ext uri="{FF2B5EF4-FFF2-40B4-BE49-F238E27FC236}">
                <a16:creationId xmlns:a16="http://schemas.microsoft.com/office/drawing/2014/main" id="{0CB81037-EE8F-4DD5-8A63-4987B5A1FFB3}"/>
              </a:ext>
            </a:extLst>
          </p:cNvPr>
          <p:cNvSpPr>
            <a:spLocks noGrp="1" noChangeAspect="1"/>
          </p:cNvSpPr>
          <p:nvPr>
            <p:ph type="pic" sz="quarter" idx="16" hasCustomPrompt="1"/>
          </p:nvPr>
        </p:nvSpPr>
        <p:spPr>
          <a:xfrm>
            <a:off x="8394992" y="-255606"/>
            <a:ext cx="1970227" cy="4391918"/>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spTree>
    <p:extLst>
      <p:ext uri="{BB962C8B-B14F-4D97-AF65-F5344CB8AC3E}">
        <p14:creationId xmlns:p14="http://schemas.microsoft.com/office/powerpoint/2010/main" val="3173710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16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18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D4955AE4-982C-411B-8E02-DA9762E66B0C}"/>
              </a:ext>
            </a:extLst>
          </p:cNvPr>
          <p:cNvSpPr>
            <a:spLocks noGrp="1" noChangeAspect="1"/>
          </p:cNvSpPr>
          <p:nvPr>
            <p:ph type="pic" sz="quarter" idx="13" hasCustomPrompt="1"/>
          </p:nvPr>
        </p:nvSpPr>
        <p:spPr>
          <a:xfrm>
            <a:off x="5014490" y="660400"/>
            <a:ext cx="2103841" cy="4689762"/>
          </a:xfrm>
          <a:custGeom>
            <a:avLst/>
            <a:gdLst>
              <a:gd name="connsiteX0" fmla="*/ 540818 w 3856038"/>
              <a:gd name="connsiteY0" fmla="*/ 33 h 8234879"/>
              <a:gd name="connsiteX1" fmla="*/ 790982 w 3856038"/>
              <a:gd name="connsiteY1" fmla="*/ 4667 h 8234879"/>
              <a:gd name="connsiteX2" fmla="*/ 845532 w 3856038"/>
              <a:gd name="connsiteY2" fmla="*/ 82184 h 8234879"/>
              <a:gd name="connsiteX3" fmla="*/ 937586 w 3856038"/>
              <a:gd name="connsiteY3" fmla="*/ 281030 h 8234879"/>
              <a:gd name="connsiteX4" fmla="*/ 1070554 w 3856038"/>
              <a:gd name="connsiteY4" fmla="*/ 328214 h 8234879"/>
              <a:gd name="connsiteX5" fmla="*/ 2754800 w 3856038"/>
              <a:gd name="connsiteY5" fmla="*/ 324844 h 8234879"/>
              <a:gd name="connsiteX6" fmla="*/ 3000278 w 3856038"/>
              <a:gd name="connsiteY6" fmla="*/ 115886 h 8234879"/>
              <a:gd name="connsiteX7" fmla="*/ 3133244 w 3856038"/>
              <a:gd name="connsiteY7" fmla="*/ 4667 h 8234879"/>
              <a:gd name="connsiteX8" fmla="*/ 3515098 w 3856038"/>
              <a:gd name="connsiteY8" fmla="*/ 14778 h 8234879"/>
              <a:gd name="connsiteX9" fmla="*/ 3842400 w 3856038"/>
              <a:gd name="connsiteY9" fmla="*/ 318103 h 8234879"/>
              <a:gd name="connsiteX10" fmla="*/ 3856038 w 3856038"/>
              <a:gd name="connsiteY10" fmla="*/ 486617 h 8234879"/>
              <a:gd name="connsiteX11" fmla="*/ 3856038 w 3856038"/>
              <a:gd name="connsiteY11" fmla="*/ 7749560 h 8234879"/>
              <a:gd name="connsiteX12" fmla="*/ 3821944 w 3856038"/>
              <a:gd name="connsiteY12" fmla="*/ 7995590 h 8234879"/>
              <a:gd name="connsiteX13" fmla="*/ 3634426 w 3856038"/>
              <a:gd name="connsiteY13" fmla="*/ 8194436 h 8234879"/>
              <a:gd name="connsiteX14" fmla="*/ 3378722 w 3856038"/>
              <a:gd name="connsiteY14" fmla="*/ 8234879 h 8234879"/>
              <a:gd name="connsiteX15" fmla="*/ 470498 w 3856038"/>
              <a:gd name="connsiteY15" fmla="*/ 8234879 h 8234879"/>
              <a:gd name="connsiteX16" fmla="*/ 279571 w 3856038"/>
              <a:gd name="connsiteY16" fmla="*/ 8214658 h 8234879"/>
              <a:gd name="connsiteX17" fmla="*/ 10228 w 3856038"/>
              <a:gd name="connsiteY17" fmla="*/ 7897852 h 8234879"/>
              <a:gd name="connsiteX18" fmla="*/ 0 w 3856038"/>
              <a:gd name="connsiteY18" fmla="*/ 7709116 h 8234879"/>
              <a:gd name="connsiteX19" fmla="*/ 0 w 3856038"/>
              <a:gd name="connsiteY19" fmla="*/ 4109662 h 8234879"/>
              <a:gd name="connsiteX20" fmla="*/ 0 w 3856038"/>
              <a:gd name="connsiteY20" fmla="*/ 513579 h 8234879"/>
              <a:gd name="connsiteX21" fmla="*/ 40913 w 3856038"/>
              <a:gd name="connsiteY21" fmla="*/ 220365 h 8234879"/>
              <a:gd name="connsiteX22" fmla="*/ 293209 w 3856038"/>
              <a:gd name="connsiteY22" fmla="*/ 18149 h 8234879"/>
              <a:gd name="connsiteX23" fmla="*/ 540818 w 3856038"/>
              <a:gd name="connsiteY23" fmla="*/ 33 h 8234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6038" h="8234879">
                <a:moveTo>
                  <a:pt x="540818" y="33"/>
                </a:moveTo>
                <a:cubicBezTo>
                  <a:pt x="623922" y="455"/>
                  <a:pt x="707452" y="4667"/>
                  <a:pt x="790982" y="4667"/>
                </a:cubicBezTo>
                <a:cubicBezTo>
                  <a:pt x="842124" y="4667"/>
                  <a:pt x="842124" y="45111"/>
                  <a:pt x="845532" y="82184"/>
                </a:cubicBezTo>
                <a:cubicBezTo>
                  <a:pt x="855760" y="159700"/>
                  <a:pt x="862580" y="233846"/>
                  <a:pt x="937586" y="281030"/>
                </a:cubicBezTo>
                <a:cubicBezTo>
                  <a:pt x="978500" y="307992"/>
                  <a:pt x="1019412" y="328214"/>
                  <a:pt x="1070554" y="328214"/>
                </a:cubicBezTo>
                <a:cubicBezTo>
                  <a:pt x="1633106" y="324844"/>
                  <a:pt x="2192248" y="328214"/>
                  <a:pt x="2754800" y="324844"/>
                </a:cubicBezTo>
                <a:cubicBezTo>
                  <a:pt x="2908224" y="324844"/>
                  <a:pt x="2976412" y="264179"/>
                  <a:pt x="3000278" y="115886"/>
                </a:cubicBezTo>
                <a:cubicBezTo>
                  <a:pt x="3020734" y="4667"/>
                  <a:pt x="3020734" y="1297"/>
                  <a:pt x="3133244" y="4667"/>
                </a:cubicBezTo>
                <a:cubicBezTo>
                  <a:pt x="3259392" y="4667"/>
                  <a:pt x="3385540" y="-2073"/>
                  <a:pt x="3515098" y="14778"/>
                </a:cubicBezTo>
                <a:cubicBezTo>
                  <a:pt x="3702614" y="35000"/>
                  <a:pt x="3811716" y="132738"/>
                  <a:pt x="3842400" y="318103"/>
                </a:cubicBezTo>
                <a:cubicBezTo>
                  <a:pt x="3849220" y="372027"/>
                  <a:pt x="3856038" y="429322"/>
                  <a:pt x="3856038" y="486617"/>
                </a:cubicBezTo>
                <a:cubicBezTo>
                  <a:pt x="3856038" y="2906474"/>
                  <a:pt x="3856038" y="5326332"/>
                  <a:pt x="3856038" y="7749560"/>
                </a:cubicBezTo>
                <a:cubicBezTo>
                  <a:pt x="3856038" y="7833816"/>
                  <a:pt x="3845810" y="7914703"/>
                  <a:pt x="3821944" y="7995590"/>
                </a:cubicBezTo>
                <a:cubicBezTo>
                  <a:pt x="3794668" y="8093328"/>
                  <a:pt x="3729890" y="8157362"/>
                  <a:pt x="3634426" y="8194436"/>
                </a:cubicBezTo>
                <a:cubicBezTo>
                  <a:pt x="3552602" y="8224768"/>
                  <a:pt x="3467366" y="8234879"/>
                  <a:pt x="3378722" y="8234879"/>
                </a:cubicBezTo>
                <a:cubicBezTo>
                  <a:pt x="2410450" y="8234879"/>
                  <a:pt x="1438770" y="8234879"/>
                  <a:pt x="470498" y="8234879"/>
                </a:cubicBezTo>
                <a:cubicBezTo>
                  <a:pt x="405719" y="8234879"/>
                  <a:pt x="340941" y="8231508"/>
                  <a:pt x="279571" y="8214658"/>
                </a:cubicBezTo>
                <a:cubicBezTo>
                  <a:pt x="115920" y="8170844"/>
                  <a:pt x="30685" y="8062995"/>
                  <a:pt x="10228" y="7897852"/>
                </a:cubicBezTo>
                <a:cubicBezTo>
                  <a:pt x="3409" y="7833816"/>
                  <a:pt x="0" y="7773152"/>
                  <a:pt x="0" y="7709116"/>
                </a:cubicBezTo>
                <a:cubicBezTo>
                  <a:pt x="0" y="6509298"/>
                  <a:pt x="0" y="5309480"/>
                  <a:pt x="0" y="4109662"/>
                </a:cubicBezTo>
                <a:cubicBezTo>
                  <a:pt x="0" y="2909845"/>
                  <a:pt x="0" y="1713397"/>
                  <a:pt x="0" y="513579"/>
                </a:cubicBezTo>
                <a:cubicBezTo>
                  <a:pt x="0" y="412471"/>
                  <a:pt x="0" y="314733"/>
                  <a:pt x="40913" y="220365"/>
                </a:cubicBezTo>
                <a:cubicBezTo>
                  <a:pt x="88645" y="105775"/>
                  <a:pt x="173880" y="41741"/>
                  <a:pt x="293209" y="18149"/>
                </a:cubicBezTo>
                <a:cubicBezTo>
                  <a:pt x="375035" y="2982"/>
                  <a:pt x="457713" y="-388"/>
                  <a:pt x="540818" y="33"/>
                </a:cubicBezTo>
                <a:close/>
              </a:path>
            </a:pathLst>
          </a:custGeom>
          <a:blipFill>
            <a:blip r:embed="rId2"/>
            <a:stretch>
              <a:fillRect/>
            </a:stretch>
          </a:blipFill>
          <a:ln>
            <a:noFill/>
          </a:ln>
          <a:effectLst/>
          <a:scene3d>
            <a:camera prst="isometricTopUp">
              <a:rot lat="19634922" lon="19414224" rev="3362221"/>
            </a:camera>
            <a:lightRig rig="threePt" dir="t"/>
          </a:scene3d>
        </p:spPr>
        <p:txBody>
          <a:bodyPr wrap="square" anchor="ctr">
            <a:noAutofit/>
          </a:bodyPr>
          <a:lstStyle>
            <a:lvl1pPr>
              <a:defRPr lang="en-US" sz="2200">
                <a:solidFill>
                  <a:schemeClr val="tx1">
                    <a:lumMod val="25000"/>
                    <a:lumOff val="75000"/>
                  </a:schemeClr>
                </a:solidFill>
              </a:defRPr>
            </a:lvl1pPr>
          </a:lstStyle>
          <a:p>
            <a:pPr marL="0" lvl="0" indent="0" algn="ctr">
              <a:buFontTx/>
              <a:buNone/>
            </a:pPr>
            <a:r>
              <a:rPr lang="en-US"/>
              <a:t>Drop in here your images </a:t>
            </a:r>
          </a:p>
        </p:txBody>
      </p:sp>
      <p:pic>
        <p:nvPicPr>
          <p:cNvPr id="3" name="Picture 2">
            <a:extLst>
              <a:ext uri="{FF2B5EF4-FFF2-40B4-BE49-F238E27FC236}">
                <a16:creationId xmlns:a16="http://schemas.microsoft.com/office/drawing/2014/main" id="{D841B422-1931-4ABA-AC6F-AA8D5AF6B4E7}"/>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3343633" y="898292"/>
            <a:ext cx="5504733" cy="4129088"/>
          </a:xfrm>
          <a:prstGeom prst="rect">
            <a:avLst/>
          </a:prstGeom>
          <a:effectLst>
            <a:outerShdw blurRad="228600" dist="152400" dir="4620000" algn="ctr" rotWithShape="0">
              <a:srgbClr val="273C81">
                <a:alpha val="69000"/>
              </a:srgbClr>
            </a:outerShdw>
          </a:effectLst>
        </p:spPr>
      </p:pic>
    </p:spTree>
    <p:extLst>
      <p:ext uri="{BB962C8B-B14F-4D97-AF65-F5344CB8AC3E}">
        <p14:creationId xmlns:p14="http://schemas.microsoft.com/office/powerpoint/2010/main" val="2713491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4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2144CA5-400B-42E8-8E68-E90BB1B21229}"/>
              </a:ext>
            </a:extLst>
          </p:cNvPr>
          <p:cNvSpPr>
            <a:spLocks noGrp="1"/>
          </p:cNvSpPr>
          <p:nvPr>
            <p:ph type="pic" sz="quarter" idx="13"/>
          </p:nvPr>
        </p:nvSpPr>
        <p:spPr>
          <a:xfrm>
            <a:off x="1550341" y="2203767"/>
            <a:ext cx="2971413" cy="1737360"/>
          </a:xfrm>
          <a:custGeom>
            <a:avLst/>
            <a:gdLst>
              <a:gd name="connsiteX0" fmla="*/ 0 w 24387176"/>
              <a:gd name="connsiteY0" fmla="*/ 0 h 13716000"/>
              <a:gd name="connsiteX1" fmla="*/ 24387176 w 24387176"/>
              <a:gd name="connsiteY1" fmla="*/ 0 h 13716000"/>
              <a:gd name="connsiteX2" fmla="*/ 24387176 w 24387176"/>
              <a:gd name="connsiteY2" fmla="*/ 13716000 h 13716000"/>
              <a:gd name="connsiteX3" fmla="*/ 0 w 24387176"/>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7176" h="13716000">
                <a:moveTo>
                  <a:pt x="0" y="0"/>
                </a:moveTo>
                <a:lnTo>
                  <a:pt x="24387176" y="0"/>
                </a:lnTo>
                <a:lnTo>
                  <a:pt x="24387176" y="13716000"/>
                </a:lnTo>
                <a:lnTo>
                  <a:pt x="0" y="13716000"/>
                </a:lnTo>
                <a:close/>
              </a:path>
            </a:pathLst>
          </a:custGeom>
          <a:pattFill prst="pct60">
            <a:fgClr>
              <a:srgbClr val="E6EAF3"/>
            </a:fgClr>
            <a:bgClr>
              <a:schemeClr val="bg1"/>
            </a:bgClr>
          </a:pattFill>
          <a:scene3d>
            <a:camera prst="perspectiveFront" fov="2700000">
              <a:rot lat="1620000" lon="19800000" rev="540000"/>
            </a:camera>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11635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7925B467-B57E-44FB-8DF2-B0BEC60FD9E1}"/>
              </a:ext>
            </a:extLst>
          </p:cNvPr>
          <p:cNvSpPr>
            <a:spLocks noGrp="1"/>
          </p:cNvSpPr>
          <p:nvPr>
            <p:ph type="pic" sz="quarter" idx="13"/>
          </p:nvPr>
        </p:nvSpPr>
        <p:spPr>
          <a:xfrm>
            <a:off x="4619024" y="1348908"/>
            <a:ext cx="5412543" cy="3131820"/>
          </a:xfrm>
          <a:custGeom>
            <a:avLst/>
            <a:gdLst>
              <a:gd name="connsiteX0" fmla="*/ 0 w 24387176"/>
              <a:gd name="connsiteY0" fmla="*/ 0 h 13716000"/>
              <a:gd name="connsiteX1" fmla="*/ 24387176 w 24387176"/>
              <a:gd name="connsiteY1" fmla="*/ 0 h 13716000"/>
              <a:gd name="connsiteX2" fmla="*/ 24387176 w 24387176"/>
              <a:gd name="connsiteY2" fmla="*/ 13716000 h 13716000"/>
              <a:gd name="connsiteX3" fmla="*/ 0 w 24387176"/>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4387176" h="13716000">
                <a:moveTo>
                  <a:pt x="0" y="0"/>
                </a:moveTo>
                <a:lnTo>
                  <a:pt x="24387176" y="0"/>
                </a:lnTo>
                <a:lnTo>
                  <a:pt x="24387176" y="13716000"/>
                </a:lnTo>
                <a:lnTo>
                  <a:pt x="0" y="13716000"/>
                </a:lnTo>
                <a:close/>
              </a:path>
            </a:pathLst>
          </a:custGeom>
          <a:pattFill prst="pct60">
            <a:fgClr>
              <a:schemeClr val="bg1"/>
            </a:fgClr>
            <a:bgClr>
              <a:schemeClr val="bg1">
                <a:lumMod val="85000"/>
              </a:schemeClr>
            </a:bgClr>
          </a:pattFill>
          <a:scene3d>
            <a:camera prst="perspectiveFront" fov="2520000">
              <a:rot lat="960000" lon="2082000" rev="21420000"/>
            </a:camera>
            <a:lightRig rig="threePt" dir="t"/>
          </a:scene3d>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038568199"/>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28_Custom Layout">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8482A689-CC2A-4F2B-BAB9-2127EA08A0C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740" y="0"/>
            <a:ext cx="12341479" cy="6858000"/>
          </a:xfrm>
          <a:prstGeom prst="rect">
            <a:avLst/>
          </a:prstGeom>
        </p:spPr>
      </p:pic>
      <p:sp>
        <p:nvSpPr>
          <p:cNvPr id="2" name="Slide Number Placeholder 5">
            <a:extLst>
              <a:ext uri="{FF2B5EF4-FFF2-40B4-BE49-F238E27FC236}">
                <a16:creationId xmlns:a16="http://schemas.microsoft.com/office/drawing/2014/main" id="{2E8DB23E-DC77-4E50-A38D-DDDDEEDB1A0B}"/>
              </a:ext>
            </a:extLst>
          </p:cNvPr>
          <p:cNvSpPr txBox="1">
            <a:spLocks/>
          </p:cNvSpPr>
          <p:nvPr userDrawn="1"/>
        </p:nvSpPr>
        <p:spPr>
          <a:xfrm>
            <a:off x="118816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 name="TextBox 2">
            <a:extLst>
              <a:ext uri="{FF2B5EF4-FFF2-40B4-BE49-F238E27FC236}">
                <a16:creationId xmlns:a16="http://schemas.microsoft.com/office/drawing/2014/main" id="{3737B9C2-6A96-4E56-8A5F-50BC1EAA29D4}"/>
              </a:ext>
            </a:extLst>
          </p:cNvPr>
          <p:cNvSpPr txBox="1"/>
          <p:nvPr userDrawn="1"/>
        </p:nvSpPr>
        <p:spPr>
          <a:xfrm>
            <a:off x="10782272" y="6444039"/>
            <a:ext cx="1261632" cy="338554"/>
          </a:xfrm>
          <a:prstGeom prst="rect">
            <a:avLst/>
          </a:prstGeom>
          <a:noFill/>
        </p:spPr>
        <p:txBody>
          <a:bodyPr wrap="square" rtlCol="0">
            <a:spAutoFit/>
          </a:bodyPr>
          <a:lstStyle/>
          <a:p>
            <a:pPr algn="r"/>
            <a:r>
              <a:rPr lang="en-US" sz="1600" b="0">
                <a:solidFill>
                  <a:schemeClr val="accent1"/>
                </a:solidFill>
                <a:latin typeface="Open Sans Light" panose="020B0606030504020204" pitchFamily="34" charset="0"/>
                <a:ea typeface="Open Sans Light" panose="020B0606030504020204" pitchFamily="34" charset="0"/>
                <a:cs typeface="Open Sans Light" panose="020B0606030504020204" pitchFamily="34" charset="0"/>
              </a:rPr>
              <a:t>MASSIVE X</a:t>
            </a:r>
          </a:p>
        </p:txBody>
      </p:sp>
    </p:spTree>
    <p:extLst>
      <p:ext uri="{BB962C8B-B14F-4D97-AF65-F5344CB8AC3E}">
        <p14:creationId xmlns:p14="http://schemas.microsoft.com/office/powerpoint/2010/main" val="415237286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29_Custom Layout">
    <p:bg>
      <p:bgPr>
        <a:solidFill>
          <a:schemeClr val="bg1"/>
        </a:solidFill>
        <a:effectLst/>
      </p:bgPr>
    </p:bg>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2E8DB23E-DC77-4E50-A38D-DDDDEEDB1A0B}"/>
              </a:ext>
            </a:extLst>
          </p:cNvPr>
          <p:cNvSpPr txBox="1">
            <a:spLocks/>
          </p:cNvSpPr>
          <p:nvPr userDrawn="1"/>
        </p:nvSpPr>
        <p:spPr>
          <a:xfrm>
            <a:off x="118816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 name="TextBox 2">
            <a:extLst>
              <a:ext uri="{FF2B5EF4-FFF2-40B4-BE49-F238E27FC236}">
                <a16:creationId xmlns:a16="http://schemas.microsoft.com/office/drawing/2014/main" id="{3737B9C2-6A96-4E56-8A5F-50BC1EAA29D4}"/>
              </a:ext>
            </a:extLst>
          </p:cNvPr>
          <p:cNvSpPr txBox="1"/>
          <p:nvPr userDrawn="1"/>
        </p:nvSpPr>
        <p:spPr>
          <a:xfrm>
            <a:off x="10782272" y="6444039"/>
            <a:ext cx="1261632" cy="338554"/>
          </a:xfrm>
          <a:prstGeom prst="rect">
            <a:avLst/>
          </a:prstGeom>
          <a:noFill/>
        </p:spPr>
        <p:txBody>
          <a:bodyPr wrap="square" rtlCol="0">
            <a:spAutoFit/>
          </a:bodyPr>
          <a:lstStyle/>
          <a:p>
            <a:pPr algn="r"/>
            <a:r>
              <a:rPr lang="en-US" sz="1600" b="0">
                <a:solidFill>
                  <a:schemeClr val="accent1"/>
                </a:solidFill>
                <a:latin typeface="Open Sans Light" panose="020B0606030504020204" pitchFamily="34" charset="0"/>
                <a:ea typeface="Open Sans Light" panose="020B0606030504020204" pitchFamily="34" charset="0"/>
                <a:cs typeface="Open Sans Light" panose="020B0606030504020204" pitchFamily="34" charset="0"/>
              </a:rPr>
              <a:t>MASSIVE X</a:t>
            </a:r>
          </a:p>
        </p:txBody>
      </p:sp>
    </p:spTree>
    <p:extLst>
      <p:ext uri="{BB962C8B-B14F-4D97-AF65-F5344CB8AC3E}">
        <p14:creationId xmlns:p14="http://schemas.microsoft.com/office/powerpoint/2010/main" val="1859493173"/>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54E2DCC9-7A91-43AF-A2ED-33E09E36BADD}"/>
              </a:ext>
            </a:extLst>
          </p:cNvPr>
          <p:cNvSpPr>
            <a:spLocks noGrp="1"/>
          </p:cNvSpPr>
          <p:nvPr>
            <p:ph type="pic" sz="quarter" idx="13"/>
          </p:nvPr>
        </p:nvSpPr>
        <p:spPr>
          <a:xfrm>
            <a:off x="4140576" y="1473322"/>
            <a:ext cx="3910848" cy="3911357"/>
          </a:xfrm>
          <a:custGeom>
            <a:avLst/>
            <a:gdLst>
              <a:gd name="connsiteX0" fmla="*/ 0 w 7822714"/>
              <a:gd name="connsiteY0" fmla="*/ 0 h 7822714"/>
              <a:gd name="connsiteX1" fmla="*/ 7822714 w 7822714"/>
              <a:gd name="connsiteY1" fmla="*/ 0 h 7822714"/>
              <a:gd name="connsiteX2" fmla="*/ 7822714 w 7822714"/>
              <a:gd name="connsiteY2" fmla="*/ 7822714 h 7822714"/>
              <a:gd name="connsiteX3" fmla="*/ 0 w 7822714"/>
              <a:gd name="connsiteY3" fmla="*/ 7822714 h 7822714"/>
            </a:gdLst>
            <a:ahLst/>
            <a:cxnLst>
              <a:cxn ang="0">
                <a:pos x="connsiteX0" y="connsiteY0"/>
              </a:cxn>
              <a:cxn ang="0">
                <a:pos x="connsiteX1" y="connsiteY1"/>
              </a:cxn>
              <a:cxn ang="0">
                <a:pos x="connsiteX2" y="connsiteY2"/>
              </a:cxn>
              <a:cxn ang="0">
                <a:pos x="connsiteX3" y="connsiteY3"/>
              </a:cxn>
            </a:cxnLst>
            <a:rect l="l" t="t" r="r" b="b"/>
            <a:pathLst>
              <a:path w="7822714" h="7822714">
                <a:moveTo>
                  <a:pt x="0" y="0"/>
                </a:moveTo>
                <a:lnTo>
                  <a:pt x="7822714" y="0"/>
                </a:lnTo>
                <a:lnTo>
                  <a:pt x="7822714" y="7822714"/>
                </a:lnTo>
                <a:lnTo>
                  <a:pt x="0" y="782271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 name="TextBox 11">
            <a:extLst>
              <a:ext uri="{FF2B5EF4-FFF2-40B4-BE49-F238E27FC236}">
                <a16:creationId xmlns:a16="http://schemas.microsoft.com/office/drawing/2014/main" id="{C836E49E-6A53-4F4D-9EED-FA6EEC2123E3}"/>
              </a:ext>
            </a:extLst>
          </p:cNvPr>
          <p:cNvSpPr txBox="1"/>
          <p:nvPr userDrawn="1"/>
        </p:nvSpPr>
        <p:spPr>
          <a:xfrm>
            <a:off x="5465184" y="115055"/>
            <a:ext cx="1261632" cy="307777"/>
          </a:xfrm>
          <a:prstGeom prst="rect">
            <a:avLst/>
          </a:prstGeom>
          <a:noFill/>
        </p:spPr>
        <p:txBody>
          <a:bodyPr wrap="square" rtlCol="0">
            <a:spAutoFit/>
          </a:bodyPr>
          <a:lstStyle/>
          <a:p>
            <a:pPr algn="ctr"/>
            <a:r>
              <a:rPr lang="en-US" sz="14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2958474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11315275"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18650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1820371"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1820371"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1820371"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11770241"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1170034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4" name="Picture Placeholder 23">
            <a:extLst>
              <a:ext uri="{FF2B5EF4-FFF2-40B4-BE49-F238E27FC236}">
                <a16:creationId xmlns:a16="http://schemas.microsoft.com/office/drawing/2014/main" id="{2660E3C2-461C-4DBC-9149-27A6AA152EFD}"/>
              </a:ext>
            </a:extLst>
          </p:cNvPr>
          <p:cNvSpPr>
            <a:spLocks noGrp="1"/>
          </p:cNvSpPr>
          <p:nvPr>
            <p:ph type="pic" sz="quarter" idx="11"/>
          </p:nvPr>
        </p:nvSpPr>
        <p:spPr>
          <a:xfrm>
            <a:off x="4761311" y="1564347"/>
            <a:ext cx="2669379" cy="3729307"/>
          </a:xfrm>
          <a:custGeom>
            <a:avLst/>
            <a:gdLst>
              <a:gd name="connsiteX0" fmla="*/ 1599758 w 5339453"/>
              <a:gd name="connsiteY0" fmla="*/ 0 h 7458613"/>
              <a:gd name="connsiteX1" fmla="*/ 3739695 w 5339453"/>
              <a:gd name="connsiteY1" fmla="*/ 2139936 h 7458613"/>
              <a:gd name="connsiteX2" fmla="*/ 5339453 w 5339453"/>
              <a:gd name="connsiteY2" fmla="*/ 3729307 h 7458613"/>
              <a:gd name="connsiteX3" fmla="*/ 3739695 w 5339453"/>
              <a:gd name="connsiteY3" fmla="*/ 5318676 h 7458613"/>
              <a:gd name="connsiteX4" fmla="*/ 1599758 w 5339453"/>
              <a:gd name="connsiteY4" fmla="*/ 7458613 h 7458613"/>
              <a:gd name="connsiteX5" fmla="*/ 0 w 5339453"/>
              <a:gd name="connsiteY5" fmla="*/ 5869243 h 7458613"/>
              <a:gd name="connsiteX6" fmla="*/ 2139937 w 5339453"/>
              <a:gd name="connsiteY6" fmla="*/ 3729307 h 7458613"/>
              <a:gd name="connsiteX7" fmla="*/ 1007640 w 5339453"/>
              <a:gd name="connsiteY7" fmla="*/ 2597010 h 7458613"/>
              <a:gd name="connsiteX8" fmla="*/ 0 w 5339453"/>
              <a:gd name="connsiteY8" fmla="*/ 1589370 h 745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9453" h="7458613">
                <a:moveTo>
                  <a:pt x="1599758" y="0"/>
                </a:moveTo>
                <a:lnTo>
                  <a:pt x="3739695" y="2139936"/>
                </a:lnTo>
                <a:lnTo>
                  <a:pt x="5339453" y="3729307"/>
                </a:lnTo>
                <a:lnTo>
                  <a:pt x="3739695" y="5318676"/>
                </a:lnTo>
                <a:lnTo>
                  <a:pt x="1599758" y="7458613"/>
                </a:lnTo>
                <a:lnTo>
                  <a:pt x="0" y="5869243"/>
                </a:lnTo>
                <a:lnTo>
                  <a:pt x="2139937" y="3729307"/>
                </a:lnTo>
                <a:lnTo>
                  <a:pt x="1007640" y="2597010"/>
                </a:lnTo>
                <a:lnTo>
                  <a:pt x="0" y="158937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95902597"/>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Rectangle 28">
            <a:extLst>
              <a:ext uri="{FF2B5EF4-FFF2-40B4-BE49-F238E27FC236}">
                <a16:creationId xmlns:a16="http://schemas.microsoft.com/office/drawing/2014/main" id="{3C0BA415-90EF-494A-98BB-E4776AE09ABA}"/>
              </a:ext>
            </a:extLst>
          </p:cNvPr>
          <p:cNvSpPr/>
          <p:nvPr userDrawn="1"/>
        </p:nvSpPr>
        <p:spPr>
          <a:xfrm>
            <a:off x="727028" y="227883"/>
            <a:ext cx="1610876" cy="587829"/>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TextBox 27">
            <a:extLst>
              <a:ext uri="{FF2B5EF4-FFF2-40B4-BE49-F238E27FC236}">
                <a16:creationId xmlns:a16="http://schemas.microsoft.com/office/drawing/2014/main" id="{C0763060-CCE9-4A96-A067-6AC27B7E80B1}"/>
              </a:ext>
            </a:extLst>
          </p:cNvPr>
          <p:cNvSpPr txBox="1"/>
          <p:nvPr userDrawn="1"/>
        </p:nvSpPr>
        <p:spPr>
          <a:xfrm>
            <a:off x="901650"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14" name="Picture Placeholder 13">
            <a:extLst>
              <a:ext uri="{FF2B5EF4-FFF2-40B4-BE49-F238E27FC236}">
                <a16:creationId xmlns:a16="http://schemas.microsoft.com/office/drawing/2014/main" id="{C411318C-4794-4780-B048-65BF2EFB2199}"/>
              </a:ext>
            </a:extLst>
          </p:cNvPr>
          <p:cNvSpPr>
            <a:spLocks noGrp="1"/>
          </p:cNvSpPr>
          <p:nvPr>
            <p:ph type="pic" sz="quarter" idx="12"/>
          </p:nvPr>
        </p:nvSpPr>
        <p:spPr>
          <a:xfrm>
            <a:off x="6096000" y="0"/>
            <a:ext cx="6096001" cy="6858000"/>
          </a:xfrm>
          <a:custGeom>
            <a:avLst/>
            <a:gdLst>
              <a:gd name="connsiteX0" fmla="*/ 0 w 12193589"/>
              <a:gd name="connsiteY0" fmla="*/ 0 h 13716000"/>
              <a:gd name="connsiteX1" fmla="*/ 12193589 w 12193589"/>
              <a:gd name="connsiteY1" fmla="*/ 0 h 13716000"/>
              <a:gd name="connsiteX2" fmla="*/ 12193589 w 12193589"/>
              <a:gd name="connsiteY2" fmla="*/ 13716000 h 13716000"/>
              <a:gd name="connsiteX3" fmla="*/ 0 w 12193589"/>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12193589" h="13716000">
                <a:moveTo>
                  <a:pt x="0" y="0"/>
                </a:moveTo>
                <a:lnTo>
                  <a:pt x="12193589" y="0"/>
                </a:lnTo>
                <a:lnTo>
                  <a:pt x="12193589" y="13716000"/>
                </a:lnTo>
                <a:lnTo>
                  <a:pt x="0" y="13716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ED062986-BE9C-4DF7-95D3-186FF46BE184}"/>
              </a:ext>
            </a:extLst>
          </p:cNvPr>
          <p:cNvSpPr>
            <a:spLocks noGrp="1"/>
          </p:cNvSpPr>
          <p:nvPr>
            <p:ph type="pic" sz="quarter" idx="13"/>
          </p:nvPr>
        </p:nvSpPr>
        <p:spPr>
          <a:xfrm>
            <a:off x="4506893" y="1839686"/>
            <a:ext cx="3178215" cy="3178629"/>
          </a:xfrm>
          <a:custGeom>
            <a:avLst/>
            <a:gdLst>
              <a:gd name="connsiteX0" fmla="*/ 2180666 w 6357257"/>
              <a:gd name="connsiteY0" fmla="*/ 0 h 6357257"/>
              <a:gd name="connsiteX1" fmla="*/ 4176591 w 6357257"/>
              <a:gd name="connsiteY1" fmla="*/ 0 h 6357257"/>
              <a:gd name="connsiteX2" fmla="*/ 6357257 w 6357257"/>
              <a:gd name="connsiteY2" fmla="*/ 2180666 h 6357257"/>
              <a:gd name="connsiteX3" fmla="*/ 6357257 w 6357257"/>
              <a:gd name="connsiteY3" fmla="*/ 4176591 h 6357257"/>
              <a:gd name="connsiteX4" fmla="*/ 4176591 w 6357257"/>
              <a:gd name="connsiteY4" fmla="*/ 6357257 h 6357257"/>
              <a:gd name="connsiteX5" fmla="*/ 2180666 w 6357257"/>
              <a:gd name="connsiteY5" fmla="*/ 6357257 h 6357257"/>
              <a:gd name="connsiteX6" fmla="*/ 0 w 6357257"/>
              <a:gd name="connsiteY6" fmla="*/ 4176591 h 6357257"/>
              <a:gd name="connsiteX7" fmla="*/ 0 w 6357257"/>
              <a:gd name="connsiteY7" fmla="*/ 2180666 h 6357257"/>
              <a:gd name="connsiteX8" fmla="*/ 2180666 w 6357257"/>
              <a:gd name="connsiteY8" fmla="*/ 0 h 635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7257" h="6357257">
                <a:moveTo>
                  <a:pt x="2180666" y="0"/>
                </a:moveTo>
                <a:lnTo>
                  <a:pt x="4176591" y="0"/>
                </a:lnTo>
                <a:cubicBezTo>
                  <a:pt x="5380940" y="0"/>
                  <a:pt x="6357257" y="976317"/>
                  <a:pt x="6357257" y="2180666"/>
                </a:cubicBezTo>
                <a:lnTo>
                  <a:pt x="6357257" y="4176591"/>
                </a:lnTo>
                <a:cubicBezTo>
                  <a:pt x="6357257" y="5380940"/>
                  <a:pt x="5380940" y="6357257"/>
                  <a:pt x="4176591" y="6357257"/>
                </a:cubicBezTo>
                <a:lnTo>
                  <a:pt x="2180666" y="6357257"/>
                </a:lnTo>
                <a:cubicBezTo>
                  <a:pt x="976317" y="6357257"/>
                  <a:pt x="0" y="5380940"/>
                  <a:pt x="0" y="4176591"/>
                </a:cubicBezTo>
                <a:lnTo>
                  <a:pt x="0" y="2180666"/>
                </a:lnTo>
                <a:cubicBezTo>
                  <a:pt x="0" y="976317"/>
                  <a:pt x="976317" y="0"/>
                  <a:pt x="218066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31401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10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300" fill="hold"/>
                                        <p:tgtEl>
                                          <p:spTgt spid="20"/>
                                        </p:tgtEl>
                                        <p:attrNameLst>
                                          <p:attrName>ppt_x</p:attrName>
                                        </p:attrNameLst>
                                      </p:cBhvr>
                                      <p:tavLst>
                                        <p:tav tm="0">
                                          <p:val>
                                            <p:strVal val="1+#ppt_w/2"/>
                                          </p:val>
                                        </p:tav>
                                        <p:tav tm="100000">
                                          <p:val>
                                            <p:strVal val="#ppt_x"/>
                                          </p:val>
                                        </p:tav>
                                      </p:tavLst>
                                    </p:anim>
                                    <p:anim calcmode="lin" valueType="num">
                                      <p:cBhvr additive="base">
                                        <p:cTn id="8" dur="13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1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300" fill="hold"/>
                                        <p:tgtEl>
                                          <p:spTgt spid="14"/>
                                        </p:tgtEl>
                                        <p:attrNameLst>
                                          <p:attrName>ppt_x</p:attrName>
                                        </p:attrNameLst>
                                      </p:cBhvr>
                                      <p:tavLst>
                                        <p:tav tm="0">
                                          <p:val>
                                            <p:strVal val="1+#ppt_w/2"/>
                                          </p:val>
                                        </p:tav>
                                        <p:tav tm="100000">
                                          <p:val>
                                            <p:strVal val="#ppt_x"/>
                                          </p:val>
                                        </p:tav>
                                      </p:tavLst>
                                    </p:anim>
                                    <p:anim calcmode="lin" valueType="num">
                                      <p:cBhvr additive="base">
                                        <p:cTn id="12" dur="13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Lst>
  </p:timing>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1792505"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1792504"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1792505"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1837176"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Rectangle 28">
            <a:extLst>
              <a:ext uri="{FF2B5EF4-FFF2-40B4-BE49-F238E27FC236}">
                <a16:creationId xmlns:a16="http://schemas.microsoft.com/office/drawing/2014/main" id="{3C0BA415-90EF-494A-98BB-E4776AE09ABA}"/>
              </a:ext>
            </a:extLst>
          </p:cNvPr>
          <p:cNvSpPr/>
          <p:nvPr userDrawn="1"/>
        </p:nvSpPr>
        <p:spPr>
          <a:xfrm>
            <a:off x="9912533" y="227883"/>
            <a:ext cx="1610876" cy="587829"/>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TextBox 27">
            <a:extLst>
              <a:ext uri="{FF2B5EF4-FFF2-40B4-BE49-F238E27FC236}">
                <a16:creationId xmlns:a16="http://schemas.microsoft.com/office/drawing/2014/main" id="{C0763060-CCE9-4A96-A067-6AC27B7E80B1}"/>
              </a:ext>
            </a:extLst>
          </p:cNvPr>
          <p:cNvSpPr txBox="1"/>
          <p:nvPr userDrawn="1"/>
        </p:nvSpPr>
        <p:spPr>
          <a:xfrm>
            <a:off x="10087155"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14" name="Picture Placeholder 13">
            <a:extLst>
              <a:ext uri="{FF2B5EF4-FFF2-40B4-BE49-F238E27FC236}">
                <a16:creationId xmlns:a16="http://schemas.microsoft.com/office/drawing/2014/main" id="{C411318C-4794-4780-B048-65BF2EFB2199}"/>
              </a:ext>
            </a:extLst>
          </p:cNvPr>
          <p:cNvSpPr>
            <a:spLocks noGrp="1"/>
          </p:cNvSpPr>
          <p:nvPr>
            <p:ph type="pic" sz="quarter" idx="12"/>
          </p:nvPr>
        </p:nvSpPr>
        <p:spPr>
          <a:xfrm>
            <a:off x="3048000" y="0"/>
            <a:ext cx="6096001" cy="6858000"/>
          </a:xfrm>
          <a:custGeom>
            <a:avLst/>
            <a:gdLst>
              <a:gd name="connsiteX0" fmla="*/ 0 w 12193589"/>
              <a:gd name="connsiteY0" fmla="*/ 0 h 13716000"/>
              <a:gd name="connsiteX1" fmla="*/ 12193589 w 12193589"/>
              <a:gd name="connsiteY1" fmla="*/ 0 h 13716000"/>
              <a:gd name="connsiteX2" fmla="*/ 12193589 w 12193589"/>
              <a:gd name="connsiteY2" fmla="*/ 13716000 h 13716000"/>
              <a:gd name="connsiteX3" fmla="*/ 0 w 12193589"/>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12193589" h="13716000">
                <a:moveTo>
                  <a:pt x="0" y="0"/>
                </a:moveTo>
                <a:lnTo>
                  <a:pt x="12193589" y="0"/>
                </a:lnTo>
                <a:lnTo>
                  <a:pt x="12193589" y="13716000"/>
                </a:lnTo>
                <a:lnTo>
                  <a:pt x="0" y="13716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ED062986-BE9C-4DF7-95D3-186FF46BE184}"/>
              </a:ext>
            </a:extLst>
          </p:cNvPr>
          <p:cNvSpPr>
            <a:spLocks noGrp="1"/>
          </p:cNvSpPr>
          <p:nvPr>
            <p:ph type="pic" sz="quarter" idx="13"/>
          </p:nvPr>
        </p:nvSpPr>
        <p:spPr>
          <a:xfrm>
            <a:off x="4506893" y="1839686"/>
            <a:ext cx="3178215" cy="3178629"/>
          </a:xfrm>
          <a:custGeom>
            <a:avLst/>
            <a:gdLst>
              <a:gd name="connsiteX0" fmla="*/ 2180666 w 6357257"/>
              <a:gd name="connsiteY0" fmla="*/ 0 h 6357257"/>
              <a:gd name="connsiteX1" fmla="*/ 4176591 w 6357257"/>
              <a:gd name="connsiteY1" fmla="*/ 0 h 6357257"/>
              <a:gd name="connsiteX2" fmla="*/ 6357257 w 6357257"/>
              <a:gd name="connsiteY2" fmla="*/ 2180666 h 6357257"/>
              <a:gd name="connsiteX3" fmla="*/ 6357257 w 6357257"/>
              <a:gd name="connsiteY3" fmla="*/ 4176591 h 6357257"/>
              <a:gd name="connsiteX4" fmla="*/ 4176591 w 6357257"/>
              <a:gd name="connsiteY4" fmla="*/ 6357257 h 6357257"/>
              <a:gd name="connsiteX5" fmla="*/ 2180666 w 6357257"/>
              <a:gd name="connsiteY5" fmla="*/ 6357257 h 6357257"/>
              <a:gd name="connsiteX6" fmla="*/ 0 w 6357257"/>
              <a:gd name="connsiteY6" fmla="*/ 4176591 h 6357257"/>
              <a:gd name="connsiteX7" fmla="*/ 0 w 6357257"/>
              <a:gd name="connsiteY7" fmla="*/ 2180666 h 6357257"/>
              <a:gd name="connsiteX8" fmla="*/ 2180666 w 6357257"/>
              <a:gd name="connsiteY8" fmla="*/ 0 h 635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7257" h="6357257">
                <a:moveTo>
                  <a:pt x="2180666" y="0"/>
                </a:moveTo>
                <a:lnTo>
                  <a:pt x="4176591" y="0"/>
                </a:lnTo>
                <a:cubicBezTo>
                  <a:pt x="5380940" y="0"/>
                  <a:pt x="6357257" y="976317"/>
                  <a:pt x="6357257" y="2180666"/>
                </a:cubicBezTo>
                <a:lnTo>
                  <a:pt x="6357257" y="4176591"/>
                </a:lnTo>
                <a:cubicBezTo>
                  <a:pt x="6357257" y="5380940"/>
                  <a:pt x="5380940" y="6357257"/>
                  <a:pt x="4176591" y="6357257"/>
                </a:cubicBezTo>
                <a:lnTo>
                  <a:pt x="2180666" y="6357257"/>
                </a:lnTo>
                <a:cubicBezTo>
                  <a:pt x="976317" y="6357257"/>
                  <a:pt x="0" y="5380940"/>
                  <a:pt x="0" y="4176591"/>
                </a:cubicBezTo>
                <a:lnTo>
                  <a:pt x="0" y="2180666"/>
                </a:lnTo>
                <a:cubicBezTo>
                  <a:pt x="0" y="976317"/>
                  <a:pt x="976317" y="0"/>
                  <a:pt x="218066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124778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2" presetClass="entr" presetSubtype="8" decel="100000" fill="hold" grpId="0" nodeType="withEffect">
                                  <p:stCondLst>
                                    <p:cond delay="600"/>
                                  </p:stCondLst>
                                  <p:childTnLst>
                                    <p:set>
                                      <p:cBhvr>
                                        <p:cTn id="9" dur="1" fill="hold">
                                          <p:stCondLst>
                                            <p:cond delay="0"/>
                                          </p:stCondLst>
                                        </p:cTn>
                                        <p:tgtEl>
                                          <p:spTgt spid="14"/>
                                        </p:tgtEl>
                                        <p:attrNameLst>
                                          <p:attrName>style.visibility</p:attrName>
                                        </p:attrNameLst>
                                      </p:cBhvr>
                                      <p:to>
                                        <p:strVal val="visible"/>
                                      </p:to>
                                    </p:set>
                                    <p:anim calcmode="lin" valueType="num">
                                      <p:cBhvr additive="base">
                                        <p:cTn id="10" dur="1500" fill="hold"/>
                                        <p:tgtEl>
                                          <p:spTgt spid="14"/>
                                        </p:tgtEl>
                                        <p:attrNameLst>
                                          <p:attrName>ppt_x</p:attrName>
                                        </p:attrNameLst>
                                      </p:cBhvr>
                                      <p:tavLst>
                                        <p:tav tm="0">
                                          <p:val>
                                            <p:strVal val="0-#ppt_w/2"/>
                                          </p:val>
                                        </p:tav>
                                        <p:tav tm="100000">
                                          <p:val>
                                            <p:strVal val="#ppt_x"/>
                                          </p:val>
                                        </p:tav>
                                      </p:tavLst>
                                    </p:anim>
                                    <p:anim calcmode="lin" valueType="num">
                                      <p:cBhvr additive="base">
                                        <p:cTn id="11" dur="1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Lst>
  </p:timing>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1792505"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1792504"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1792505"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1837176"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Rectangle 28">
            <a:extLst>
              <a:ext uri="{FF2B5EF4-FFF2-40B4-BE49-F238E27FC236}">
                <a16:creationId xmlns:a16="http://schemas.microsoft.com/office/drawing/2014/main" id="{3C0BA415-90EF-494A-98BB-E4776AE09ABA}"/>
              </a:ext>
            </a:extLst>
          </p:cNvPr>
          <p:cNvSpPr/>
          <p:nvPr userDrawn="1"/>
        </p:nvSpPr>
        <p:spPr>
          <a:xfrm>
            <a:off x="9912533" y="227883"/>
            <a:ext cx="1610876" cy="587829"/>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TextBox 27">
            <a:extLst>
              <a:ext uri="{FF2B5EF4-FFF2-40B4-BE49-F238E27FC236}">
                <a16:creationId xmlns:a16="http://schemas.microsoft.com/office/drawing/2014/main" id="{C0763060-CCE9-4A96-A067-6AC27B7E80B1}"/>
              </a:ext>
            </a:extLst>
          </p:cNvPr>
          <p:cNvSpPr txBox="1"/>
          <p:nvPr userDrawn="1"/>
        </p:nvSpPr>
        <p:spPr>
          <a:xfrm>
            <a:off x="10087155"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14" name="Picture Placeholder 13">
            <a:extLst>
              <a:ext uri="{FF2B5EF4-FFF2-40B4-BE49-F238E27FC236}">
                <a16:creationId xmlns:a16="http://schemas.microsoft.com/office/drawing/2014/main" id="{C411318C-4794-4780-B048-65BF2EFB2199}"/>
              </a:ext>
            </a:extLst>
          </p:cNvPr>
          <p:cNvSpPr>
            <a:spLocks noGrp="1"/>
          </p:cNvSpPr>
          <p:nvPr>
            <p:ph type="pic" sz="quarter" idx="12"/>
          </p:nvPr>
        </p:nvSpPr>
        <p:spPr>
          <a:xfrm>
            <a:off x="-1" y="0"/>
            <a:ext cx="6096001" cy="6858000"/>
          </a:xfrm>
          <a:custGeom>
            <a:avLst/>
            <a:gdLst>
              <a:gd name="connsiteX0" fmla="*/ 0 w 12193589"/>
              <a:gd name="connsiteY0" fmla="*/ 0 h 13716000"/>
              <a:gd name="connsiteX1" fmla="*/ 12193589 w 12193589"/>
              <a:gd name="connsiteY1" fmla="*/ 0 h 13716000"/>
              <a:gd name="connsiteX2" fmla="*/ 12193589 w 12193589"/>
              <a:gd name="connsiteY2" fmla="*/ 13716000 h 13716000"/>
              <a:gd name="connsiteX3" fmla="*/ 0 w 12193589"/>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12193589" h="13716000">
                <a:moveTo>
                  <a:pt x="0" y="0"/>
                </a:moveTo>
                <a:lnTo>
                  <a:pt x="12193589" y="0"/>
                </a:lnTo>
                <a:lnTo>
                  <a:pt x="12193589" y="13716000"/>
                </a:lnTo>
                <a:lnTo>
                  <a:pt x="0" y="13716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ED062986-BE9C-4DF7-95D3-186FF46BE184}"/>
              </a:ext>
            </a:extLst>
          </p:cNvPr>
          <p:cNvSpPr>
            <a:spLocks noGrp="1"/>
          </p:cNvSpPr>
          <p:nvPr>
            <p:ph type="pic" sz="quarter" idx="13"/>
          </p:nvPr>
        </p:nvSpPr>
        <p:spPr>
          <a:xfrm>
            <a:off x="4506893" y="1839686"/>
            <a:ext cx="3178215" cy="3178629"/>
          </a:xfrm>
          <a:custGeom>
            <a:avLst/>
            <a:gdLst>
              <a:gd name="connsiteX0" fmla="*/ 2180666 w 6357257"/>
              <a:gd name="connsiteY0" fmla="*/ 0 h 6357257"/>
              <a:gd name="connsiteX1" fmla="*/ 4176591 w 6357257"/>
              <a:gd name="connsiteY1" fmla="*/ 0 h 6357257"/>
              <a:gd name="connsiteX2" fmla="*/ 6357257 w 6357257"/>
              <a:gd name="connsiteY2" fmla="*/ 2180666 h 6357257"/>
              <a:gd name="connsiteX3" fmla="*/ 6357257 w 6357257"/>
              <a:gd name="connsiteY3" fmla="*/ 4176591 h 6357257"/>
              <a:gd name="connsiteX4" fmla="*/ 4176591 w 6357257"/>
              <a:gd name="connsiteY4" fmla="*/ 6357257 h 6357257"/>
              <a:gd name="connsiteX5" fmla="*/ 2180666 w 6357257"/>
              <a:gd name="connsiteY5" fmla="*/ 6357257 h 6357257"/>
              <a:gd name="connsiteX6" fmla="*/ 0 w 6357257"/>
              <a:gd name="connsiteY6" fmla="*/ 4176591 h 6357257"/>
              <a:gd name="connsiteX7" fmla="*/ 0 w 6357257"/>
              <a:gd name="connsiteY7" fmla="*/ 2180666 h 6357257"/>
              <a:gd name="connsiteX8" fmla="*/ 2180666 w 6357257"/>
              <a:gd name="connsiteY8" fmla="*/ 0 h 635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7257" h="6357257">
                <a:moveTo>
                  <a:pt x="2180666" y="0"/>
                </a:moveTo>
                <a:lnTo>
                  <a:pt x="4176591" y="0"/>
                </a:lnTo>
                <a:cubicBezTo>
                  <a:pt x="5380940" y="0"/>
                  <a:pt x="6357257" y="976317"/>
                  <a:pt x="6357257" y="2180666"/>
                </a:cubicBezTo>
                <a:lnTo>
                  <a:pt x="6357257" y="4176591"/>
                </a:lnTo>
                <a:cubicBezTo>
                  <a:pt x="6357257" y="5380940"/>
                  <a:pt x="5380940" y="6357257"/>
                  <a:pt x="4176591" y="6357257"/>
                </a:cubicBezTo>
                <a:lnTo>
                  <a:pt x="2180666" y="6357257"/>
                </a:lnTo>
                <a:cubicBezTo>
                  <a:pt x="976317" y="6357257"/>
                  <a:pt x="0" y="5380940"/>
                  <a:pt x="0" y="4176591"/>
                </a:cubicBezTo>
                <a:lnTo>
                  <a:pt x="0" y="2180666"/>
                </a:lnTo>
                <a:cubicBezTo>
                  <a:pt x="0" y="976317"/>
                  <a:pt x="976317" y="0"/>
                  <a:pt x="218066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055895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40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500" fill="hold"/>
                                        <p:tgtEl>
                                          <p:spTgt spid="20"/>
                                        </p:tgtEl>
                                        <p:attrNameLst>
                                          <p:attrName>ppt_x</p:attrName>
                                        </p:attrNameLst>
                                      </p:cBhvr>
                                      <p:tavLst>
                                        <p:tav tm="0">
                                          <p:val>
                                            <p:strVal val="0-#ppt_w/2"/>
                                          </p:val>
                                        </p:tav>
                                        <p:tav tm="100000">
                                          <p:val>
                                            <p:strVal val="#ppt_x"/>
                                          </p:val>
                                        </p:tav>
                                      </p:tavLst>
                                    </p:anim>
                                    <p:anim calcmode="lin" valueType="num">
                                      <p:cBhvr additive="base">
                                        <p:cTn id="8" dur="1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6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500" fill="hold"/>
                                        <p:tgtEl>
                                          <p:spTgt spid="14"/>
                                        </p:tgtEl>
                                        <p:attrNameLst>
                                          <p:attrName>ppt_x</p:attrName>
                                        </p:attrNameLst>
                                      </p:cBhvr>
                                      <p:tavLst>
                                        <p:tav tm="0">
                                          <p:val>
                                            <p:strVal val="0-#ppt_w/2"/>
                                          </p:val>
                                        </p:tav>
                                        <p:tav tm="100000">
                                          <p:val>
                                            <p:strVal val="#ppt_x"/>
                                          </p:val>
                                        </p:tav>
                                      </p:tavLst>
                                    </p:anim>
                                    <p:anim calcmode="lin" valueType="num">
                                      <p:cBhvr additive="base">
                                        <p:cTn id="12" dur="1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animBg="1"/>
    </p:bldLst>
  </p:timing>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16" name="Picture Placeholder 18">
            <a:extLst>
              <a:ext uri="{FF2B5EF4-FFF2-40B4-BE49-F238E27FC236}">
                <a16:creationId xmlns:a16="http://schemas.microsoft.com/office/drawing/2014/main" id="{6884AB12-9032-475A-82B0-6E1C4050A8A6}"/>
              </a:ext>
            </a:extLst>
          </p:cNvPr>
          <p:cNvSpPr>
            <a:spLocks noGrp="1"/>
          </p:cNvSpPr>
          <p:nvPr>
            <p:ph type="pic" sz="quarter" idx="12"/>
          </p:nvPr>
        </p:nvSpPr>
        <p:spPr>
          <a:xfrm>
            <a:off x="3334213" y="665692"/>
            <a:ext cx="5523574" cy="5526617"/>
          </a:xfrm>
          <a:custGeom>
            <a:avLst/>
            <a:gdLst>
              <a:gd name="connsiteX0" fmla="*/ 2834837 w 5669673"/>
              <a:gd name="connsiteY0" fmla="*/ 0 h 5672056"/>
              <a:gd name="connsiteX1" fmla="*/ 4522327 w 5669673"/>
              <a:gd name="connsiteY1" fmla="*/ 698944 h 5672056"/>
              <a:gd name="connsiteX2" fmla="*/ 4971023 w 5669673"/>
              <a:gd name="connsiteY2" fmla="*/ 1147830 h 5672056"/>
              <a:gd name="connsiteX3" fmla="*/ 4971023 w 5669673"/>
              <a:gd name="connsiteY3" fmla="*/ 4524228 h 5672056"/>
              <a:gd name="connsiteX4" fmla="*/ 4522327 w 5669673"/>
              <a:gd name="connsiteY4" fmla="*/ 4973113 h 5672056"/>
              <a:gd name="connsiteX5" fmla="*/ 1147346 w 5669673"/>
              <a:gd name="connsiteY5" fmla="*/ 4973113 h 5672056"/>
              <a:gd name="connsiteX6" fmla="*/ 698650 w 5669673"/>
              <a:gd name="connsiteY6" fmla="*/ 4524228 h 5672056"/>
              <a:gd name="connsiteX7" fmla="*/ 698650 w 5669673"/>
              <a:gd name="connsiteY7" fmla="*/ 1147830 h 5672056"/>
              <a:gd name="connsiteX8" fmla="*/ 1147346 w 5669673"/>
              <a:gd name="connsiteY8" fmla="*/ 698944 h 5672056"/>
              <a:gd name="connsiteX9" fmla="*/ 2834837 w 5669673"/>
              <a:gd name="connsiteY9" fmla="*/ 0 h 5672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9673" h="5672056">
                <a:moveTo>
                  <a:pt x="2834837" y="0"/>
                </a:moveTo>
                <a:cubicBezTo>
                  <a:pt x="3445698" y="0"/>
                  <a:pt x="4056560" y="232981"/>
                  <a:pt x="4522327" y="698944"/>
                </a:cubicBezTo>
                <a:cubicBezTo>
                  <a:pt x="4971023" y="1147830"/>
                  <a:pt x="4971023" y="1147830"/>
                  <a:pt x="4971023" y="1147830"/>
                </a:cubicBezTo>
                <a:cubicBezTo>
                  <a:pt x="5902557" y="2079754"/>
                  <a:pt x="5902557" y="3592303"/>
                  <a:pt x="4971023" y="4524228"/>
                </a:cubicBezTo>
                <a:cubicBezTo>
                  <a:pt x="4522327" y="4973113"/>
                  <a:pt x="4522327" y="4973113"/>
                  <a:pt x="4522327" y="4973113"/>
                </a:cubicBezTo>
                <a:cubicBezTo>
                  <a:pt x="3590793" y="5905038"/>
                  <a:pt x="2078880" y="5905038"/>
                  <a:pt x="1147346" y="4973113"/>
                </a:cubicBezTo>
                <a:cubicBezTo>
                  <a:pt x="698650" y="4524228"/>
                  <a:pt x="698650" y="4524228"/>
                  <a:pt x="698650" y="4524228"/>
                </a:cubicBezTo>
                <a:cubicBezTo>
                  <a:pt x="-232884" y="3592303"/>
                  <a:pt x="-232884" y="2079754"/>
                  <a:pt x="698650" y="1147830"/>
                </a:cubicBezTo>
                <a:cubicBezTo>
                  <a:pt x="1147346" y="698944"/>
                  <a:pt x="1147346" y="698944"/>
                  <a:pt x="1147346" y="698944"/>
                </a:cubicBezTo>
                <a:cubicBezTo>
                  <a:pt x="1613113" y="232981"/>
                  <a:pt x="2223975" y="0"/>
                  <a:pt x="2834837"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Rectangle: Rounded Corners 28">
            <a:extLst>
              <a:ext uri="{FF2B5EF4-FFF2-40B4-BE49-F238E27FC236}">
                <a16:creationId xmlns:a16="http://schemas.microsoft.com/office/drawing/2014/main" id="{3C0BA415-90EF-494A-98BB-E4776AE09ABA}"/>
              </a:ext>
            </a:extLst>
          </p:cNvPr>
          <p:cNvSpPr/>
          <p:nvPr userDrawn="1"/>
        </p:nvSpPr>
        <p:spPr>
          <a:xfrm>
            <a:off x="727028" y="227883"/>
            <a:ext cx="1610876" cy="587829"/>
          </a:xfrm>
          <a:prstGeom prst="roundRect">
            <a:avLst>
              <a:gd name="adj" fmla="val 50000"/>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TextBox 27">
            <a:extLst>
              <a:ext uri="{FF2B5EF4-FFF2-40B4-BE49-F238E27FC236}">
                <a16:creationId xmlns:a16="http://schemas.microsoft.com/office/drawing/2014/main" id="{C0763060-CCE9-4A96-A067-6AC27B7E80B1}"/>
              </a:ext>
            </a:extLst>
          </p:cNvPr>
          <p:cNvSpPr txBox="1"/>
          <p:nvPr userDrawn="1"/>
        </p:nvSpPr>
        <p:spPr>
          <a:xfrm>
            <a:off x="901650"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20" name="Picture Placeholder 19">
            <a:extLst>
              <a:ext uri="{FF2B5EF4-FFF2-40B4-BE49-F238E27FC236}">
                <a16:creationId xmlns:a16="http://schemas.microsoft.com/office/drawing/2014/main" id="{ED062986-BE9C-4DF7-95D3-186FF46BE184}"/>
              </a:ext>
            </a:extLst>
          </p:cNvPr>
          <p:cNvSpPr>
            <a:spLocks noGrp="1"/>
          </p:cNvSpPr>
          <p:nvPr>
            <p:ph type="pic" sz="quarter" idx="13"/>
          </p:nvPr>
        </p:nvSpPr>
        <p:spPr>
          <a:xfrm flipV="1">
            <a:off x="4506893" y="1839686"/>
            <a:ext cx="3178215" cy="3178629"/>
          </a:xfrm>
          <a:custGeom>
            <a:avLst/>
            <a:gdLst>
              <a:gd name="connsiteX0" fmla="*/ 2180666 w 6357257"/>
              <a:gd name="connsiteY0" fmla="*/ 0 h 6357257"/>
              <a:gd name="connsiteX1" fmla="*/ 4176591 w 6357257"/>
              <a:gd name="connsiteY1" fmla="*/ 0 h 6357257"/>
              <a:gd name="connsiteX2" fmla="*/ 6357257 w 6357257"/>
              <a:gd name="connsiteY2" fmla="*/ 2180666 h 6357257"/>
              <a:gd name="connsiteX3" fmla="*/ 6357257 w 6357257"/>
              <a:gd name="connsiteY3" fmla="*/ 4176591 h 6357257"/>
              <a:gd name="connsiteX4" fmla="*/ 4176591 w 6357257"/>
              <a:gd name="connsiteY4" fmla="*/ 6357257 h 6357257"/>
              <a:gd name="connsiteX5" fmla="*/ 2180666 w 6357257"/>
              <a:gd name="connsiteY5" fmla="*/ 6357257 h 6357257"/>
              <a:gd name="connsiteX6" fmla="*/ 0 w 6357257"/>
              <a:gd name="connsiteY6" fmla="*/ 4176591 h 6357257"/>
              <a:gd name="connsiteX7" fmla="*/ 0 w 6357257"/>
              <a:gd name="connsiteY7" fmla="*/ 2180666 h 6357257"/>
              <a:gd name="connsiteX8" fmla="*/ 2180666 w 6357257"/>
              <a:gd name="connsiteY8" fmla="*/ 0 h 635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7257" h="6357257">
                <a:moveTo>
                  <a:pt x="2180666" y="0"/>
                </a:moveTo>
                <a:lnTo>
                  <a:pt x="4176591" y="0"/>
                </a:lnTo>
                <a:cubicBezTo>
                  <a:pt x="5380940" y="0"/>
                  <a:pt x="6357257" y="976317"/>
                  <a:pt x="6357257" y="2180666"/>
                </a:cubicBezTo>
                <a:lnTo>
                  <a:pt x="6357257" y="4176591"/>
                </a:lnTo>
                <a:cubicBezTo>
                  <a:pt x="6357257" y="5380940"/>
                  <a:pt x="5380940" y="6357257"/>
                  <a:pt x="4176591" y="6357257"/>
                </a:cubicBezTo>
                <a:lnTo>
                  <a:pt x="2180666" y="6357257"/>
                </a:lnTo>
                <a:cubicBezTo>
                  <a:pt x="976317" y="6357257"/>
                  <a:pt x="0" y="5380940"/>
                  <a:pt x="0" y="4176591"/>
                </a:cubicBezTo>
                <a:lnTo>
                  <a:pt x="0" y="2180666"/>
                </a:lnTo>
                <a:cubicBezTo>
                  <a:pt x="0" y="976317"/>
                  <a:pt x="976317" y="0"/>
                  <a:pt x="218066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403740403"/>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3" name="Picture Placeholder 22">
            <a:extLst>
              <a:ext uri="{FF2B5EF4-FFF2-40B4-BE49-F238E27FC236}">
                <a16:creationId xmlns:a16="http://schemas.microsoft.com/office/drawing/2014/main" id="{AEA7C05D-F1DC-463F-989D-14FCC661B2EC}"/>
              </a:ext>
            </a:extLst>
          </p:cNvPr>
          <p:cNvSpPr>
            <a:spLocks noGrp="1"/>
          </p:cNvSpPr>
          <p:nvPr>
            <p:ph type="pic" sz="quarter" idx="12"/>
          </p:nvPr>
        </p:nvSpPr>
        <p:spPr>
          <a:xfrm>
            <a:off x="3775479" y="887538"/>
            <a:ext cx="1673783" cy="1674705"/>
          </a:xfrm>
          <a:custGeom>
            <a:avLst/>
            <a:gdLst>
              <a:gd name="connsiteX0" fmla="*/ 1674001 w 3348002"/>
              <a:gd name="connsiteY0" fmla="*/ 0 h 3349409"/>
              <a:gd name="connsiteX1" fmla="*/ 2670482 w 3348002"/>
              <a:gd name="connsiteY1" fmla="*/ 412733 h 3349409"/>
              <a:gd name="connsiteX2" fmla="*/ 2935442 w 3348002"/>
              <a:gd name="connsiteY2" fmla="*/ 677805 h 3349409"/>
              <a:gd name="connsiteX3" fmla="*/ 2935442 w 3348002"/>
              <a:gd name="connsiteY3" fmla="*/ 2671604 h 3349409"/>
              <a:gd name="connsiteX4" fmla="*/ 2670482 w 3348002"/>
              <a:gd name="connsiteY4" fmla="*/ 2936676 h 3349409"/>
              <a:gd name="connsiteX5" fmla="*/ 677520 w 3348002"/>
              <a:gd name="connsiteY5" fmla="*/ 2936676 h 3349409"/>
              <a:gd name="connsiteX6" fmla="*/ 412560 w 3348002"/>
              <a:gd name="connsiteY6" fmla="*/ 2671604 h 3349409"/>
              <a:gd name="connsiteX7" fmla="*/ 412560 w 3348002"/>
              <a:gd name="connsiteY7" fmla="*/ 677805 h 3349409"/>
              <a:gd name="connsiteX8" fmla="*/ 677520 w 3348002"/>
              <a:gd name="connsiteY8" fmla="*/ 412733 h 3349409"/>
              <a:gd name="connsiteX9" fmla="*/ 1674001 w 3348002"/>
              <a:gd name="connsiteY9" fmla="*/ 0 h 334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48002" h="3349409">
                <a:moveTo>
                  <a:pt x="1674001" y="0"/>
                </a:moveTo>
                <a:cubicBezTo>
                  <a:pt x="2034722" y="0"/>
                  <a:pt x="2395442" y="137578"/>
                  <a:pt x="2670482" y="412733"/>
                </a:cubicBezTo>
                <a:cubicBezTo>
                  <a:pt x="2935442" y="677805"/>
                  <a:pt x="2935442" y="677805"/>
                  <a:pt x="2935442" y="677805"/>
                </a:cubicBezTo>
                <a:cubicBezTo>
                  <a:pt x="3485523" y="1228117"/>
                  <a:pt x="3485523" y="2121293"/>
                  <a:pt x="2935442" y="2671604"/>
                </a:cubicBezTo>
                <a:cubicBezTo>
                  <a:pt x="2670482" y="2936676"/>
                  <a:pt x="2670482" y="2936676"/>
                  <a:pt x="2670482" y="2936676"/>
                </a:cubicBezTo>
                <a:cubicBezTo>
                  <a:pt x="2120402" y="3486987"/>
                  <a:pt x="1227600" y="3486987"/>
                  <a:pt x="677520" y="2936676"/>
                </a:cubicBezTo>
                <a:cubicBezTo>
                  <a:pt x="412560" y="2671604"/>
                  <a:pt x="412560" y="2671604"/>
                  <a:pt x="412560" y="2671604"/>
                </a:cubicBezTo>
                <a:cubicBezTo>
                  <a:pt x="-137521" y="2121293"/>
                  <a:pt x="-137521" y="1228117"/>
                  <a:pt x="412560" y="677805"/>
                </a:cubicBezTo>
                <a:cubicBezTo>
                  <a:pt x="677520" y="412733"/>
                  <a:pt x="677520" y="412733"/>
                  <a:pt x="677520" y="412733"/>
                </a:cubicBezTo>
                <a:cubicBezTo>
                  <a:pt x="952560" y="137578"/>
                  <a:pt x="1313281" y="0"/>
                  <a:pt x="167400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4" name="Picture Placeholder 23">
            <a:extLst>
              <a:ext uri="{FF2B5EF4-FFF2-40B4-BE49-F238E27FC236}">
                <a16:creationId xmlns:a16="http://schemas.microsoft.com/office/drawing/2014/main" id="{9DD218A9-C81F-4FF9-AF7E-D26C0FC9788B}"/>
              </a:ext>
            </a:extLst>
          </p:cNvPr>
          <p:cNvSpPr>
            <a:spLocks noGrp="1"/>
          </p:cNvSpPr>
          <p:nvPr>
            <p:ph type="pic" sz="quarter" idx="13"/>
          </p:nvPr>
        </p:nvSpPr>
        <p:spPr>
          <a:xfrm>
            <a:off x="6439362" y="2591648"/>
            <a:ext cx="1673784" cy="1674705"/>
          </a:xfrm>
          <a:custGeom>
            <a:avLst/>
            <a:gdLst>
              <a:gd name="connsiteX0" fmla="*/ 1674001 w 3348003"/>
              <a:gd name="connsiteY0" fmla="*/ 0 h 3349409"/>
              <a:gd name="connsiteX1" fmla="*/ 2670482 w 3348003"/>
              <a:gd name="connsiteY1" fmla="*/ 412734 h 3349409"/>
              <a:gd name="connsiteX2" fmla="*/ 2935443 w 3348003"/>
              <a:gd name="connsiteY2" fmla="*/ 677805 h 3349409"/>
              <a:gd name="connsiteX3" fmla="*/ 2935443 w 3348003"/>
              <a:gd name="connsiteY3" fmla="*/ 2671604 h 3349409"/>
              <a:gd name="connsiteX4" fmla="*/ 2670482 w 3348003"/>
              <a:gd name="connsiteY4" fmla="*/ 2936676 h 3349409"/>
              <a:gd name="connsiteX5" fmla="*/ 677520 w 3348003"/>
              <a:gd name="connsiteY5" fmla="*/ 2936676 h 3349409"/>
              <a:gd name="connsiteX6" fmla="*/ 412560 w 3348003"/>
              <a:gd name="connsiteY6" fmla="*/ 2671604 h 3349409"/>
              <a:gd name="connsiteX7" fmla="*/ 412560 w 3348003"/>
              <a:gd name="connsiteY7" fmla="*/ 677805 h 3349409"/>
              <a:gd name="connsiteX8" fmla="*/ 677520 w 3348003"/>
              <a:gd name="connsiteY8" fmla="*/ 412734 h 3349409"/>
              <a:gd name="connsiteX9" fmla="*/ 1674001 w 3348003"/>
              <a:gd name="connsiteY9" fmla="*/ 0 h 334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48003" h="3349409">
                <a:moveTo>
                  <a:pt x="1674001" y="0"/>
                </a:moveTo>
                <a:cubicBezTo>
                  <a:pt x="2034721" y="0"/>
                  <a:pt x="2395441" y="137578"/>
                  <a:pt x="2670482" y="412734"/>
                </a:cubicBezTo>
                <a:cubicBezTo>
                  <a:pt x="2935443" y="677805"/>
                  <a:pt x="2935443" y="677805"/>
                  <a:pt x="2935443" y="677805"/>
                </a:cubicBezTo>
                <a:cubicBezTo>
                  <a:pt x="3485523" y="1228117"/>
                  <a:pt x="3485523" y="2121293"/>
                  <a:pt x="2935443" y="2671604"/>
                </a:cubicBezTo>
                <a:cubicBezTo>
                  <a:pt x="2670482" y="2936676"/>
                  <a:pt x="2670482" y="2936676"/>
                  <a:pt x="2670482" y="2936676"/>
                </a:cubicBezTo>
                <a:cubicBezTo>
                  <a:pt x="2120401" y="3486987"/>
                  <a:pt x="1227601" y="3486987"/>
                  <a:pt x="677520" y="2936676"/>
                </a:cubicBezTo>
                <a:cubicBezTo>
                  <a:pt x="412560" y="2671604"/>
                  <a:pt x="412560" y="2671604"/>
                  <a:pt x="412560" y="2671604"/>
                </a:cubicBezTo>
                <a:cubicBezTo>
                  <a:pt x="-137521" y="2121293"/>
                  <a:pt x="-137521" y="1228117"/>
                  <a:pt x="412560" y="677805"/>
                </a:cubicBezTo>
                <a:cubicBezTo>
                  <a:pt x="677520" y="412734"/>
                  <a:pt x="677520" y="412734"/>
                  <a:pt x="677520" y="412734"/>
                </a:cubicBezTo>
                <a:cubicBezTo>
                  <a:pt x="952561" y="137578"/>
                  <a:pt x="1313281" y="0"/>
                  <a:pt x="167400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5" name="Picture Placeholder 24">
            <a:extLst>
              <a:ext uri="{FF2B5EF4-FFF2-40B4-BE49-F238E27FC236}">
                <a16:creationId xmlns:a16="http://schemas.microsoft.com/office/drawing/2014/main" id="{B8B8A224-37B6-49F3-9AEA-36A5E3325DFC}"/>
              </a:ext>
            </a:extLst>
          </p:cNvPr>
          <p:cNvSpPr>
            <a:spLocks noGrp="1"/>
          </p:cNvSpPr>
          <p:nvPr>
            <p:ph type="pic" sz="quarter" idx="14"/>
          </p:nvPr>
        </p:nvSpPr>
        <p:spPr>
          <a:xfrm>
            <a:off x="4203529" y="4619207"/>
            <a:ext cx="1673784" cy="1674705"/>
          </a:xfrm>
          <a:custGeom>
            <a:avLst/>
            <a:gdLst>
              <a:gd name="connsiteX0" fmla="*/ 1674001 w 3348003"/>
              <a:gd name="connsiteY0" fmla="*/ 0 h 3349409"/>
              <a:gd name="connsiteX1" fmla="*/ 2670482 w 3348003"/>
              <a:gd name="connsiteY1" fmla="*/ 412734 h 3349409"/>
              <a:gd name="connsiteX2" fmla="*/ 2935443 w 3348003"/>
              <a:gd name="connsiteY2" fmla="*/ 677805 h 3349409"/>
              <a:gd name="connsiteX3" fmla="*/ 2935443 w 3348003"/>
              <a:gd name="connsiteY3" fmla="*/ 2671604 h 3349409"/>
              <a:gd name="connsiteX4" fmla="*/ 2670482 w 3348003"/>
              <a:gd name="connsiteY4" fmla="*/ 2936675 h 3349409"/>
              <a:gd name="connsiteX5" fmla="*/ 677520 w 3348003"/>
              <a:gd name="connsiteY5" fmla="*/ 2936675 h 3349409"/>
              <a:gd name="connsiteX6" fmla="*/ 412560 w 3348003"/>
              <a:gd name="connsiteY6" fmla="*/ 2671604 h 3349409"/>
              <a:gd name="connsiteX7" fmla="*/ 412560 w 3348003"/>
              <a:gd name="connsiteY7" fmla="*/ 677805 h 3349409"/>
              <a:gd name="connsiteX8" fmla="*/ 677520 w 3348003"/>
              <a:gd name="connsiteY8" fmla="*/ 412734 h 3349409"/>
              <a:gd name="connsiteX9" fmla="*/ 1674001 w 3348003"/>
              <a:gd name="connsiteY9" fmla="*/ 0 h 3349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48003" h="3349409">
                <a:moveTo>
                  <a:pt x="1674001" y="0"/>
                </a:moveTo>
                <a:cubicBezTo>
                  <a:pt x="2034721" y="0"/>
                  <a:pt x="2395442" y="137578"/>
                  <a:pt x="2670482" y="412734"/>
                </a:cubicBezTo>
                <a:cubicBezTo>
                  <a:pt x="2935443" y="677805"/>
                  <a:pt x="2935443" y="677805"/>
                  <a:pt x="2935443" y="677805"/>
                </a:cubicBezTo>
                <a:cubicBezTo>
                  <a:pt x="3485523" y="1228117"/>
                  <a:pt x="3485523" y="2121293"/>
                  <a:pt x="2935443" y="2671604"/>
                </a:cubicBezTo>
                <a:cubicBezTo>
                  <a:pt x="2670482" y="2936675"/>
                  <a:pt x="2670482" y="2936675"/>
                  <a:pt x="2670482" y="2936675"/>
                </a:cubicBezTo>
                <a:cubicBezTo>
                  <a:pt x="2120401" y="3486987"/>
                  <a:pt x="1227601" y="3486987"/>
                  <a:pt x="677520" y="2936675"/>
                </a:cubicBezTo>
                <a:cubicBezTo>
                  <a:pt x="412560" y="2671604"/>
                  <a:pt x="412560" y="2671604"/>
                  <a:pt x="412560" y="2671604"/>
                </a:cubicBezTo>
                <a:cubicBezTo>
                  <a:pt x="-137521" y="2121293"/>
                  <a:pt x="-137521" y="1228117"/>
                  <a:pt x="412560" y="677805"/>
                </a:cubicBezTo>
                <a:cubicBezTo>
                  <a:pt x="677520" y="412734"/>
                  <a:pt x="677520" y="412734"/>
                  <a:pt x="677520" y="412734"/>
                </a:cubicBezTo>
                <a:cubicBezTo>
                  <a:pt x="952561" y="137578"/>
                  <a:pt x="1313281" y="0"/>
                  <a:pt x="167400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256154029"/>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9" name="Picture Placeholder 18">
            <a:extLst>
              <a:ext uri="{FF2B5EF4-FFF2-40B4-BE49-F238E27FC236}">
                <a16:creationId xmlns:a16="http://schemas.microsoft.com/office/drawing/2014/main" id="{692C0904-053A-4790-ABF2-C6278A0C342F}"/>
              </a:ext>
            </a:extLst>
          </p:cNvPr>
          <p:cNvSpPr>
            <a:spLocks noGrp="1"/>
          </p:cNvSpPr>
          <p:nvPr>
            <p:ph type="pic" sz="quarter" idx="12"/>
          </p:nvPr>
        </p:nvSpPr>
        <p:spPr>
          <a:xfrm>
            <a:off x="4678767" y="2010986"/>
            <a:ext cx="2834467" cy="2836028"/>
          </a:xfrm>
          <a:custGeom>
            <a:avLst/>
            <a:gdLst>
              <a:gd name="connsiteX0" fmla="*/ 2834837 w 5669673"/>
              <a:gd name="connsiteY0" fmla="*/ 0 h 5672056"/>
              <a:gd name="connsiteX1" fmla="*/ 4522327 w 5669673"/>
              <a:gd name="connsiteY1" fmla="*/ 698944 h 5672056"/>
              <a:gd name="connsiteX2" fmla="*/ 4971023 w 5669673"/>
              <a:gd name="connsiteY2" fmla="*/ 1147830 h 5672056"/>
              <a:gd name="connsiteX3" fmla="*/ 4971023 w 5669673"/>
              <a:gd name="connsiteY3" fmla="*/ 4524228 h 5672056"/>
              <a:gd name="connsiteX4" fmla="*/ 4522327 w 5669673"/>
              <a:gd name="connsiteY4" fmla="*/ 4973113 h 5672056"/>
              <a:gd name="connsiteX5" fmla="*/ 1147346 w 5669673"/>
              <a:gd name="connsiteY5" fmla="*/ 4973113 h 5672056"/>
              <a:gd name="connsiteX6" fmla="*/ 698650 w 5669673"/>
              <a:gd name="connsiteY6" fmla="*/ 4524228 h 5672056"/>
              <a:gd name="connsiteX7" fmla="*/ 698650 w 5669673"/>
              <a:gd name="connsiteY7" fmla="*/ 1147830 h 5672056"/>
              <a:gd name="connsiteX8" fmla="*/ 1147346 w 5669673"/>
              <a:gd name="connsiteY8" fmla="*/ 698944 h 5672056"/>
              <a:gd name="connsiteX9" fmla="*/ 2834837 w 5669673"/>
              <a:gd name="connsiteY9" fmla="*/ 0 h 5672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9673" h="5672056">
                <a:moveTo>
                  <a:pt x="2834837" y="0"/>
                </a:moveTo>
                <a:cubicBezTo>
                  <a:pt x="3445698" y="0"/>
                  <a:pt x="4056560" y="232981"/>
                  <a:pt x="4522327" y="698944"/>
                </a:cubicBezTo>
                <a:cubicBezTo>
                  <a:pt x="4971023" y="1147830"/>
                  <a:pt x="4971023" y="1147830"/>
                  <a:pt x="4971023" y="1147830"/>
                </a:cubicBezTo>
                <a:cubicBezTo>
                  <a:pt x="5902557" y="2079754"/>
                  <a:pt x="5902557" y="3592303"/>
                  <a:pt x="4971023" y="4524228"/>
                </a:cubicBezTo>
                <a:cubicBezTo>
                  <a:pt x="4522327" y="4973113"/>
                  <a:pt x="4522327" y="4973113"/>
                  <a:pt x="4522327" y="4973113"/>
                </a:cubicBezTo>
                <a:cubicBezTo>
                  <a:pt x="3590793" y="5905038"/>
                  <a:pt x="2078880" y="5905038"/>
                  <a:pt x="1147346" y="4973113"/>
                </a:cubicBezTo>
                <a:cubicBezTo>
                  <a:pt x="698650" y="4524228"/>
                  <a:pt x="698650" y="4524228"/>
                  <a:pt x="698650" y="4524228"/>
                </a:cubicBezTo>
                <a:cubicBezTo>
                  <a:pt x="-232884" y="3592303"/>
                  <a:pt x="-232884" y="2079754"/>
                  <a:pt x="698650" y="1147830"/>
                </a:cubicBezTo>
                <a:cubicBezTo>
                  <a:pt x="1147346" y="698944"/>
                  <a:pt x="1147346" y="698944"/>
                  <a:pt x="1147346" y="698944"/>
                </a:cubicBezTo>
                <a:cubicBezTo>
                  <a:pt x="1613113" y="232981"/>
                  <a:pt x="2223975" y="0"/>
                  <a:pt x="2834837"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924025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ppt_x"/>
                                          </p:val>
                                        </p:tav>
                                        <p:tav tm="100000">
                                          <p:val>
                                            <p:strVal val="#ppt_x"/>
                                          </p:val>
                                        </p:tav>
                                      </p:tavLst>
                                    </p:anim>
                                    <p:anim calcmode="lin" valueType="num">
                                      <p:cBhvr additive="base">
                                        <p:cTn id="8" dur="15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8" name="Picture Placeholder 17">
            <a:extLst>
              <a:ext uri="{FF2B5EF4-FFF2-40B4-BE49-F238E27FC236}">
                <a16:creationId xmlns:a16="http://schemas.microsoft.com/office/drawing/2014/main" id="{CDACA323-AFE1-42D8-BB53-A9B65C9B26C3}"/>
              </a:ext>
            </a:extLst>
          </p:cNvPr>
          <p:cNvSpPr>
            <a:spLocks noGrp="1"/>
          </p:cNvSpPr>
          <p:nvPr>
            <p:ph type="pic" sz="quarter" idx="12"/>
          </p:nvPr>
        </p:nvSpPr>
        <p:spPr>
          <a:xfrm>
            <a:off x="3787232" y="1137054"/>
            <a:ext cx="4599623" cy="4600222"/>
          </a:xfrm>
          <a:custGeom>
            <a:avLst/>
            <a:gdLst>
              <a:gd name="connsiteX0" fmla="*/ 0 w 6912429"/>
              <a:gd name="connsiteY0" fmla="*/ 0 h 6912429"/>
              <a:gd name="connsiteX1" fmla="*/ 6912429 w 6912429"/>
              <a:gd name="connsiteY1" fmla="*/ 0 h 6912429"/>
              <a:gd name="connsiteX2" fmla="*/ 6912429 w 6912429"/>
              <a:gd name="connsiteY2" fmla="*/ 6912429 h 6912429"/>
              <a:gd name="connsiteX3" fmla="*/ 0 w 6912429"/>
              <a:gd name="connsiteY3" fmla="*/ 6912429 h 6912429"/>
            </a:gdLst>
            <a:ahLst/>
            <a:cxnLst>
              <a:cxn ang="0">
                <a:pos x="connsiteX0" y="connsiteY0"/>
              </a:cxn>
              <a:cxn ang="0">
                <a:pos x="connsiteX1" y="connsiteY1"/>
              </a:cxn>
              <a:cxn ang="0">
                <a:pos x="connsiteX2" y="connsiteY2"/>
              </a:cxn>
              <a:cxn ang="0">
                <a:pos x="connsiteX3" y="connsiteY3"/>
              </a:cxn>
            </a:cxnLst>
            <a:rect l="l" t="t" r="r" b="b"/>
            <a:pathLst>
              <a:path w="6912429" h="6912429">
                <a:moveTo>
                  <a:pt x="0" y="0"/>
                </a:moveTo>
                <a:lnTo>
                  <a:pt x="6912429" y="0"/>
                </a:lnTo>
                <a:lnTo>
                  <a:pt x="6912429" y="6912429"/>
                </a:lnTo>
                <a:lnTo>
                  <a:pt x="0" y="691242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119802562"/>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1" name="Picture Placeholder 20">
            <a:extLst>
              <a:ext uri="{FF2B5EF4-FFF2-40B4-BE49-F238E27FC236}">
                <a16:creationId xmlns:a16="http://schemas.microsoft.com/office/drawing/2014/main" id="{77A63888-FAB6-42D9-963F-0298E9A2CB2F}"/>
              </a:ext>
            </a:extLst>
          </p:cNvPr>
          <p:cNvSpPr>
            <a:spLocks noGrp="1"/>
          </p:cNvSpPr>
          <p:nvPr>
            <p:ph type="pic" sz="quarter" idx="11"/>
          </p:nvPr>
        </p:nvSpPr>
        <p:spPr>
          <a:xfrm>
            <a:off x="892512" y="0"/>
            <a:ext cx="2116996" cy="2190710"/>
          </a:xfrm>
          <a:custGeom>
            <a:avLst/>
            <a:gdLst>
              <a:gd name="connsiteX0" fmla="*/ 0 w 4234543"/>
              <a:gd name="connsiteY0" fmla="*/ 0 h 4381419"/>
              <a:gd name="connsiteX1" fmla="*/ 4234543 w 4234543"/>
              <a:gd name="connsiteY1" fmla="*/ 0 h 4381419"/>
              <a:gd name="connsiteX2" fmla="*/ 4234543 w 4234543"/>
              <a:gd name="connsiteY2" fmla="*/ 4381419 h 4381419"/>
              <a:gd name="connsiteX3" fmla="*/ 0 w 4234543"/>
              <a:gd name="connsiteY3" fmla="*/ 4381419 h 4381419"/>
            </a:gdLst>
            <a:ahLst/>
            <a:cxnLst>
              <a:cxn ang="0">
                <a:pos x="connsiteX0" y="connsiteY0"/>
              </a:cxn>
              <a:cxn ang="0">
                <a:pos x="connsiteX1" y="connsiteY1"/>
              </a:cxn>
              <a:cxn ang="0">
                <a:pos x="connsiteX2" y="connsiteY2"/>
              </a:cxn>
              <a:cxn ang="0">
                <a:pos x="connsiteX3" y="connsiteY3"/>
              </a:cxn>
            </a:cxnLst>
            <a:rect l="l" t="t" r="r" b="b"/>
            <a:pathLst>
              <a:path w="4234543" h="4381419">
                <a:moveTo>
                  <a:pt x="0" y="0"/>
                </a:moveTo>
                <a:lnTo>
                  <a:pt x="4234543" y="0"/>
                </a:lnTo>
                <a:lnTo>
                  <a:pt x="4234543" y="4381419"/>
                </a:lnTo>
                <a:lnTo>
                  <a:pt x="0" y="438141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5" name="Picture Placeholder 24">
            <a:extLst>
              <a:ext uri="{FF2B5EF4-FFF2-40B4-BE49-F238E27FC236}">
                <a16:creationId xmlns:a16="http://schemas.microsoft.com/office/drawing/2014/main" id="{EEDFA15A-AE97-4FAA-8F65-2E9DED702B05}"/>
              </a:ext>
            </a:extLst>
          </p:cNvPr>
          <p:cNvSpPr>
            <a:spLocks noGrp="1"/>
          </p:cNvSpPr>
          <p:nvPr>
            <p:ph type="pic" sz="quarter" idx="12"/>
          </p:nvPr>
        </p:nvSpPr>
        <p:spPr>
          <a:xfrm>
            <a:off x="3078442" y="3176814"/>
            <a:ext cx="2116996" cy="3681186"/>
          </a:xfrm>
          <a:custGeom>
            <a:avLst/>
            <a:gdLst>
              <a:gd name="connsiteX0" fmla="*/ 0 w 4234543"/>
              <a:gd name="connsiteY0" fmla="*/ 0 h 7362371"/>
              <a:gd name="connsiteX1" fmla="*/ 4234543 w 4234543"/>
              <a:gd name="connsiteY1" fmla="*/ 0 h 7362371"/>
              <a:gd name="connsiteX2" fmla="*/ 4234543 w 4234543"/>
              <a:gd name="connsiteY2" fmla="*/ 7362371 h 7362371"/>
              <a:gd name="connsiteX3" fmla="*/ 0 w 4234543"/>
              <a:gd name="connsiteY3" fmla="*/ 7362371 h 7362371"/>
            </a:gdLst>
            <a:ahLst/>
            <a:cxnLst>
              <a:cxn ang="0">
                <a:pos x="connsiteX0" y="connsiteY0"/>
              </a:cxn>
              <a:cxn ang="0">
                <a:pos x="connsiteX1" y="connsiteY1"/>
              </a:cxn>
              <a:cxn ang="0">
                <a:pos x="connsiteX2" y="connsiteY2"/>
              </a:cxn>
              <a:cxn ang="0">
                <a:pos x="connsiteX3" y="connsiteY3"/>
              </a:cxn>
            </a:cxnLst>
            <a:rect l="l" t="t" r="r" b="b"/>
            <a:pathLst>
              <a:path w="4234543" h="7362371">
                <a:moveTo>
                  <a:pt x="0" y="0"/>
                </a:moveTo>
                <a:lnTo>
                  <a:pt x="4234543" y="0"/>
                </a:lnTo>
                <a:lnTo>
                  <a:pt x="4234543" y="7362371"/>
                </a:lnTo>
                <a:lnTo>
                  <a:pt x="0" y="736237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4" name="Picture Placeholder 23">
            <a:extLst>
              <a:ext uri="{FF2B5EF4-FFF2-40B4-BE49-F238E27FC236}">
                <a16:creationId xmlns:a16="http://schemas.microsoft.com/office/drawing/2014/main" id="{0C89C061-DCFD-43BB-9BCA-A6DF206F57E2}"/>
              </a:ext>
            </a:extLst>
          </p:cNvPr>
          <p:cNvSpPr>
            <a:spLocks noGrp="1"/>
          </p:cNvSpPr>
          <p:nvPr>
            <p:ph type="pic" sz="quarter" idx="13"/>
          </p:nvPr>
        </p:nvSpPr>
        <p:spPr>
          <a:xfrm>
            <a:off x="892512" y="5811158"/>
            <a:ext cx="2116996" cy="1046843"/>
          </a:xfrm>
          <a:custGeom>
            <a:avLst/>
            <a:gdLst>
              <a:gd name="connsiteX0" fmla="*/ 0 w 4234543"/>
              <a:gd name="connsiteY0" fmla="*/ 0 h 2093685"/>
              <a:gd name="connsiteX1" fmla="*/ 4234543 w 4234543"/>
              <a:gd name="connsiteY1" fmla="*/ 0 h 2093685"/>
              <a:gd name="connsiteX2" fmla="*/ 4234543 w 4234543"/>
              <a:gd name="connsiteY2" fmla="*/ 2093685 h 2093685"/>
              <a:gd name="connsiteX3" fmla="*/ 0 w 4234543"/>
              <a:gd name="connsiteY3" fmla="*/ 2093685 h 2093685"/>
            </a:gdLst>
            <a:ahLst/>
            <a:cxnLst>
              <a:cxn ang="0">
                <a:pos x="connsiteX0" y="connsiteY0"/>
              </a:cxn>
              <a:cxn ang="0">
                <a:pos x="connsiteX1" y="connsiteY1"/>
              </a:cxn>
              <a:cxn ang="0">
                <a:pos x="connsiteX2" y="connsiteY2"/>
              </a:cxn>
              <a:cxn ang="0">
                <a:pos x="connsiteX3" y="connsiteY3"/>
              </a:cxn>
            </a:cxnLst>
            <a:rect l="l" t="t" r="r" b="b"/>
            <a:pathLst>
              <a:path w="4234543" h="2093685">
                <a:moveTo>
                  <a:pt x="0" y="0"/>
                </a:moveTo>
                <a:lnTo>
                  <a:pt x="4234543" y="0"/>
                </a:lnTo>
                <a:lnTo>
                  <a:pt x="4234543" y="2093685"/>
                </a:lnTo>
                <a:lnTo>
                  <a:pt x="0" y="209368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74046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500" fill="hold"/>
                                        <p:tgtEl>
                                          <p:spTgt spid="21"/>
                                        </p:tgtEl>
                                        <p:attrNameLst>
                                          <p:attrName>ppt_x</p:attrName>
                                        </p:attrNameLst>
                                      </p:cBhvr>
                                      <p:tavLst>
                                        <p:tav tm="0">
                                          <p:val>
                                            <p:strVal val="#ppt_x"/>
                                          </p:val>
                                        </p:tav>
                                        <p:tav tm="100000">
                                          <p:val>
                                            <p:strVal val="#ppt_x"/>
                                          </p:val>
                                        </p:tav>
                                      </p:tavLst>
                                    </p:anim>
                                    <p:anim calcmode="lin" valueType="num">
                                      <p:cBhvr additive="base">
                                        <p:cTn id="8" dur="1500" fill="hold"/>
                                        <p:tgtEl>
                                          <p:spTgt spid="21"/>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1500" fill="hold"/>
                                        <p:tgtEl>
                                          <p:spTgt spid="25"/>
                                        </p:tgtEl>
                                        <p:attrNameLst>
                                          <p:attrName>ppt_x</p:attrName>
                                        </p:attrNameLst>
                                      </p:cBhvr>
                                      <p:tavLst>
                                        <p:tav tm="0">
                                          <p:val>
                                            <p:strVal val="#ppt_x"/>
                                          </p:val>
                                        </p:tav>
                                        <p:tav tm="100000">
                                          <p:val>
                                            <p:strVal val="#ppt_x"/>
                                          </p:val>
                                        </p:tav>
                                      </p:tavLst>
                                    </p:anim>
                                    <p:anim calcmode="lin" valueType="num">
                                      <p:cBhvr additive="base">
                                        <p:cTn id="12" dur="1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500" fill="hold"/>
                                        <p:tgtEl>
                                          <p:spTgt spid="24"/>
                                        </p:tgtEl>
                                        <p:attrNameLst>
                                          <p:attrName>ppt_x</p:attrName>
                                        </p:attrNameLst>
                                      </p:cBhvr>
                                      <p:tavLst>
                                        <p:tav tm="0">
                                          <p:val>
                                            <p:strVal val="#ppt_x"/>
                                          </p:val>
                                        </p:tav>
                                        <p:tav tm="100000">
                                          <p:val>
                                            <p:strVal val="#ppt_x"/>
                                          </p:val>
                                        </p:tav>
                                      </p:tavLst>
                                    </p:anim>
                                    <p:anim calcmode="lin" valueType="num">
                                      <p:cBhvr additive="base">
                                        <p:cTn id="16" dur="1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5" grpId="0" animBg="1"/>
      <p:bldP spid="24" grpId="0" animBg="1"/>
    </p:bldLst>
  </p:timing>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5" name="Picture Placeholder 24">
            <a:extLst>
              <a:ext uri="{FF2B5EF4-FFF2-40B4-BE49-F238E27FC236}">
                <a16:creationId xmlns:a16="http://schemas.microsoft.com/office/drawing/2014/main" id="{ED82F200-A714-424A-A435-53D0BB730B9F}"/>
              </a:ext>
            </a:extLst>
          </p:cNvPr>
          <p:cNvSpPr>
            <a:spLocks noGrp="1"/>
          </p:cNvSpPr>
          <p:nvPr>
            <p:ph type="pic" sz="quarter" idx="11"/>
          </p:nvPr>
        </p:nvSpPr>
        <p:spPr>
          <a:xfrm>
            <a:off x="1278196" y="2493769"/>
            <a:ext cx="1876687" cy="1877719"/>
          </a:xfrm>
          <a:custGeom>
            <a:avLst/>
            <a:gdLst>
              <a:gd name="connsiteX0" fmla="*/ 1876931 w 3753862"/>
              <a:gd name="connsiteY0" fmla="*/ 0 h 3755437"/>
              <a:gd name="connsiteX1" fmla="*/ 2994210 w 3753862"/>
              <a:gd name="connsiteY1" fmla="*/ 462766 h 3755437"/>
              <a:gd name="connsiteX2" fmla="*/ 3291290 w 3753862"/>
              <a:gd name="connsiteY2" fmla="*/ 759971 h 3755437"/>
              <a:gd name="connsiteX3" fmla="*/ 3291290 w 3753862"/>
              <a:gd name="connsiteY3" fmla="*/ 2995466 h 3755437"/>
              <a:gd name="connsiteX4" fmla="*/ 2994210 w 3753862"/>
              <a:gd name="connsiteY4" fmla="*/ 3292671 h 3755437"/>
              <a:gd name="connsiteX5" fmla="*/ 759653 w 3753862"/>
              <a:gd name="connsiteY5" fmla="*/ 3292671 h 3755437"/>
              <a:gd name="connsiteX6" fmla="*/ 462573 w 3753862"/>
              <a:gd name="connsiteY6" fmla="*/ 2995466 h 3755437"/>
              <a:gd name="connsiteX7" fmla="*/ 462573 w 3753862"/>
              <a:gd name="connsiteY7" fmla="*/ 759971 h 3755437"/>
              <a:gd name="connsiteX8" fmla="*/ 759653 w 3753862"/>
              <a:gd name="connsiteY8" fmla="*/ 462766 h 3755437"/>
              <a:gd name="connsiteX9" fmla="*/ 1876931 w 3753862"/>
              <a:gd name="connsiteY9" fmla="*/ 0 h 37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3862" h="3755437">
                <a:moveTo>
                  <a:pt x="1876931" y="0"/>
                </a:moveTo>
                <a:cubicBezTo>
                  <a:pt x="2281380" y="0"/>
                  <a:pt x="2685828" y="154255"/>
                  <a:pt x="2994210" y="462766"/>
                </a:cubicBezTo>
                <a:cubicBezTo>
                  <a:pt x="3291290" y="759971"/>
                  <a:pt x="3291290" y="759971"/>
                  <a:pt x="3291290" y="759971"/>
                </a:cubicBezTo>
                <a:cubicBezTo>
                  <a:pt x="3908053" y="1376994"/>
                  <a:pt x="3908053" y="2378444"/>
                  <a:pt x="3291290" y="2995466"/>
                </a:cubicBezTo>
                <a:cubicBezTo>
                  <a:pt x="2994210" y="3292671"/>
                  <a:pt x="2994210" y="3292671"/>
                  <a:pt x="2994210" y="3292671"/>
                </a:cubicBezTo>
                <a:cubicBezTo>
                  <a:pt x="2377446" y="3909693"/>
                  <a:pt x="1376416" y="3909693"/>
                  <a:pt x="759653" y="3292671"/>
                </a:cubicBezTo>
                <a:cubicBezTo>
                  <a:pt x="462573" y="2995466"/>
                  <a:pt x="462573" y="2995466"/>
                  <a:pt x="462573" y="2995466"/>
                </a:cubicBezTo>
                <a:cubicBezTo>
                  <a:pt x="-154191" y="2378444"/>
                  <a:pt x="-154191" y="1376994"/>
                  <a:pt x="462573" y="759971"/>
                </a:cubicBezTo>
                <a:cubicBezTo>
                  <a:pt x="759653" y="462766"/>
                  <a:pt x="759653" y="462766"/>
                  <a:pt x="759653" y="462766"/>
                </a:cubicBezTo>
                <a:cubicBezTo>
                  <a:pt x="1068034" y="154255"/>
                  <a:pt x="1472483" y="0"/>
                  <a:pt x="187693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6" name="Picture Placeholder 25">
            <a:extLst>
              <a:ext uri="{FF2B5EF4-FFF2-40B4-BE49-F238E27FC236}">
                <a16:creationId xmlns:a16="http://schemas.microsoft.com/office/drawing/2014/main" id="{0D584025-6492-4000-BC15-63CFC4EB3027}"/>
              </a:ext>
            </a:extLst>
          </p:cNvPr>
          <p:cNvSpPr>
            <a:spLocks noGrp="1"/>
          </p:cNvSpPr>
          <p:nvPr>
            <p:ph type="pic" sz="quarter" idx="12"/>
          </p:nvPr>
        </p:nvSpPr>
        <p:spPr>
          <a:xfrm>
            <a:off x="3991949" y="2493769"/>
            <a:ext cx="1876687" cy="1877719"/>
          </a:xfrm>
          <a:custGeom>
            <a:avLst/>
            <a:gdLst>
              <a:gd name="connsiteX0" fmla="*/ 1876931 w 3753862"/>
              <a:gd name="connsiteY0" fmla="*/ 0 h 3755437"/>
              <a:gd name="connsiteX1" fmla="*/ 2994209 w 3753862"/>
              <a:gd name="connsiteY1" fmla="*/ 462766 h 3755437"/>
              <a:gd name="connsiteX2" fmla="*/ 3291289 w 3753862"/>
              <a:gd name="connsiteY2" fmla="*/ 759971 h 3755437"/>
              <a:gd name="connsiteX3" fmla="*/ 3291289 w 3753862"/>
              <a:gd name="connsiteY3" fmla="*/ 2995466 h 3755437"/>
              <a:gd name="connsiteX4" fmla="*/ 2994209 w 3753862"/>
              <a:gd name="connsiteY4" fmla="*/ 3292671 h 3755437"/>
              <a:gd name="connsiteX5" fmla="*/ 759652 w 3753862"/>
              <a:gd name="connsiteY5" fmla="*/ 3292671 h 3755437"/>
              <a:gd name="connsiteX6" fmla="*/ 462573 w 3753862"/>
              <a:gd name="connsiteY6" fmla="*/ 2995466 h 3755437"/>
              <a:gd name="connsiteX7" fmla="*/ 462573 w 3753862"/>
              <a:gd name="connsiteY7" fmla="*/ 759971 h 3755437"/>
              <a:gd name="connsiteX8" fmla="*/ 759652 w 3753862"/>
              <a:gd name="connsiteY8" fmla="*/ 462766 h 3755437"/>
              <a:gd name="connsiteX9" fmla="*/ 1876931 w 3753862"/>
              <a:gd name="connsiteY9" fmla="*/ 0 h 37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3862" h="3755437">
                <a:moveTo>
                  <a:pt x="1876931" y="0"/>
                </a:moveTo>
                <a:cubicBezTo>
                  <a:pt x="2281379" y="0"/>
                  <a:pt x="2685827" y="154255"/>
                  <a:pt x="2994209" y="462766"/>
                </a:cubicBezTo>
                <a:cubicBezTo>
                  <a:pt x="3291289" y="759971"/>
                  <a:pt x="3291289" y="759971"/>
                  <a:pt x="3291289" y="759971"/>
                </a:cubicBezTo>
                <a:cubicBezTo>
                  <a:pt x="3908053" y="1376994"/>
                  <a:pt x="3908053" y="2378444"/>
                  <a:pt x="3291289" y="2995466"/>
                </a:cubicBezTo>
                <a:cubicBezTo>
                  <a:pt x="2994209" y="3292671"/>
                  <a:pt x="2994209" y="3292671"/>
                  <a:pt x="2994209" y="3292671"/>
                </a:cubicBezTo>
                <a:cubicBezTo>
                  <a:pt x="2377446" y="3909693"/>
                  <a:pt x="1376416" y="3909693"/>
                  <a:pt x="759652" y="3292671"/>
                </a:cubicBezTo>
                <a:cubicBezTo>
                  <a:pt x="462573" y="2995466"/>
                  <a:pt x="462573" y="2995466"/>
                  <a:pt x="462573" y="2995466"/>
                </a:cubicBezTo>
                <a:cubicBezTo>
                  <a:pt x="-154191" y="2378444"/>
                  <a:pt x="-154191" y="1376994"/>
                  <a:pt x="462573" y="759971"/>
                </a:cubicBezTo>
                <a:cubicBezTo>
                  <a:pt x="759652" y="462766"/>
                  <a:pt x="759652" y="462766"/>
                  <a:pt x="759652" y="462766"/>
                </a:cubicBezTo>
                <a:cubicBezTo>
                  <a:pt x="1068034" y="154255"/>
                  <a:pt x="1472483" y="0"/>
                  <a:pt x="187693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7" name="Picture Placeholder 26">
            <a:extLst>
              <a:ext uri="{FF2B5EF4-FFF2-40B4-BE49-F238E27FC236}">
                <a16:creationId xmlns:a16="http://schemas.microsoft.com/office/drawing/2014/main" id="{790430CB-5603-4A45-8F4C-2566B0ADD112}"/>
              </a:ext>
            </a:extLst>
          </p:cNvPr>
          <p:cNvSpPr>
            <a:spLocks noGrp="1"/>
          </p:cNvSpPr>
          <p:nvPr>
            <p:ph type="pic" sz="quarter" idx="13"/>
          </p:nvPr>
        </p:nvSpPr>
        <p:spPr>
          <a:xfrm>
            <a:off x="6705701" y="2493769"/>
            <a:ext cx="1876686" cy="1877719"/>
          </a:xfrm>
          <a:custGeom>
            <a:avLst/>
            <a:gdLst>
              <a:gd name="connsiteX0" fmla="*/ 1876931 w 3753861"/>
              <a:gd name="connsiteY0" fmla="*/ 0 h 3755437"/>
              <a:gd name="connsiteX1" fmla="*/ 2994210 w 3753861"/>
              <a:gd name="connsiteY1" fmla="*/ 462766 h 3755437"/>
              <a:gd name="connsiteX2" fmla="*/ 3291290 w 3753861"/>
              <a:gd name="connsiteY2" fmla="*/ 759971 h 3755437"/>
              <a:gd name="connsiteX3" fmla="*/ 3291290 w 3753861"/>
              <a:gd name="connsiteY3" fmla="*/ 2995466 h 3755437"/>
              <a:gd name="connsiteX4" fmla="*/ 2994210 w 3753861"/>
              <a:gd name="connsiteY4" fmla="*/ 3292671 h 3755437"/>
              <a:gd name="connsiteX5" fmla="*/ 759652 w 3753861"/>
              <a:gd name="connsiteY5" fmla="*/ 3292671 h 3755437"/>
              <a:gd name="connsiteX6" fmla="*/ 462573 w 3753861"/>
              <a:gd name="connsiteY6" fmla="*/ 2995466 h 3755437"/>
              <a:gd name="connsiteX7" fmla="*/ 462573 w 3753861"/>
              <a:gd name="connsiteY7" fmla="*/ 759971 h 3755437"/>
              <a:gd name="connsiteX8" fmla="*/ 759652 w 3753861"/>
              <a:gd name="connsiteY8" fmla="*/ 462766 h 3755437"/>
              <a:gd name="connsiteX9" fmla="*/ 1876931 w 3753861"/>
              <a:gd name="connsiteY9" fmla="*/ 0 h 37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3861" h="3755437">
                <a:moveTo>
                  <a:pt x="1876931" y="0"/>
                </a:moveTo>
                <a:cubicBezTo>
                  <a:pt x="2281380" y="0"/>
                  <a:pt x="2685828" y="154255"/>
                  <a:pt x="2994210" y="462766"/>
                </a:cubicBezTo>
                <a:cubicBezTo>
                  <a:pt x="3291290" y="759971"/>
                  <a:pt x="3291290" y="759971"/>
                  <a:pt x="3291290" y="759971"/>
                </a:cubicBezTo>
                <a:cubicBezTo>
                  <a:pt x="3908052" y="1376994"/>
                  <a:pt x="3908052" y="2378444"/>
                  <a:pt x="3291290" y="2995466"/>
                </a:cubicBezTo>
                <a:cubicBezTo>
                  <a:pt x="2994210" y="3292671"/>
                  <a:pt x="2994210" y="3292671"/>
                  <a:pt x="2994210" y="3292671"/>
                </a:cubicBezTo>
                <a:cubicBezTo>
                  <a:pt x="2377446" y="3909693"/>
                  <a:pt x="1376416" y="3909693"/>
                  <a:pt x="759652" y="3292671"/>
                </a:cubicBezTo>
                <a:cubicBezTo>
                  <a:pt x="462573" y="2995466"/>
                  <a:pt x="462573" y="2995466"/>
                  <a:pt x="462573" y="2995466"/>
                </a:cubicBezTo>
                <a:cubicBezTo>
                  <a:pt x="-154191" y="2378444"/>
                  <a:pt x="-154191" y="1376994"/>
                  <a:pt x="462573" y="759971"/>
                </a:cubicBezTo>
                <a:cubicBezTo>
                  <a:pt x="759652" y="462766"/>
                  <a:pt x="759652" y="462766"/>
                  <a:pt x="759652" y="462766"/>
                </a:cubicBezTo>
                <a:cubicBezTo>
                  <a:pt x="1068034" y="154255"/>
                  <a:pt x="1472483" y="0"/>
                  <a:pt x="187693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8" name="Picture Placeholder 27">
            <a:extLst>
              <a:ext uri="{FF2B5EF4-FFF2-40B4-BE49-F238E27FC236}">
                <a16:creationId xmlns:a16="http://schemas.microsoft.com/office/drawing/2014/main" id="{6D2D97A9-1C9B-4398-B77F-DFCF56A992C3}"/>
              </a:ext>
            </a:extLst>
          </p:cNvPr>
          <p:cNvSpPr>
            <a:spLocks noGrp="1"/>
          </p:cNvSpPr>
          <p:nvPr>
            <p:ph type="pic" sz="quarter" idx="14"/>
          </p:nvPr>
        </p:nvSpPr>
        <p:spPr>
          <a:xfrm>
            <a:off x="9419453" y="2493769"/>
            <a:ext cx="1876687" cy="1877719"/>
          </a:xfrm>
          <a:custGeom>
            <a:avLst/>
            <a:gdLst>
              <a:gd name="connsiteX0" fmla="*/ 1876931 w 3753862"/>
              <a:gd name="connsiteY0" fmla="*/ 0 h 3755437"/>
              <a:gd name="connsiteX1" fmla="*/ 2994209 w 3753862"/>
              <a:gd name="connsiteY1" fmla="*/ 462766 h 3755437"/>
              <a:gd name="connsiteX2" fmla="*/ 3291289 w 3753862"/>
              <a:gd name="connsiteY2" fmla="*/ 759971 h 3755437"/>
              <a:gd name="connsiteX3" fmla="*/ 3291289 w 3753862"/>
              <a:gd name="connsiteY3" fmla="*/ 2995466 h 3755437"/>
              <a:gd name="connsiteX4" fmla="*/ 2994209 w 3753862"/>
              <a:gd name="connsiteY4" fmla="*/ 3292671 h 3755437"/>
              <a:gd name="connsiteX5" fmla="*/ 759651 w 3753862"/>
              <a:gd name="connsiteY5" fmla="*/ 3292671 h 3755437"/>
              <a:gd name="connsiteX6" fmla="*/ 462571 w 3753862"/>
              <a:gd name="connsiteY6" fmla="*/ 2995466 h 3755437"/>
              <a:gd name="connsiteX7" fmla="*/ 462571 w 3753862"/>
              <a:gd name="connsiteY7" fmla="*/ 759971 h 3755437"/>
              <a:gd name="connsiteX8" fmla="*/ 759651 w 3753862"/>
              <a:gd name="connsiteY8" fmla="*/ 462766 h 3755437"/>
              <a:gd name="connsiteX9" fmla="*/ 1876931 w 3753862"/>
              <a:gd name="connsiteY9" fmla="*/ 0 h 37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53862" h="3755437">
                <a:moveTo>
                  <a:pt x="1876931" y="0"/>
                </a:moveTo>
                <a:cubicBezTo>
                  <a:pt x="2281379" y="0"/>
                  <a:pt x="2685827" y="154255"/>
                  <a:pt x="2994209" y="462766"/>
                </a:cubicBezTo>
                <a:cubicBezTo>
                  <a:pt x="3291289" y="759971"/>
                  <a:pt x="3291289" y="759971"/>
                  <a:pt x="3291289" y="759971"/>
                </a:cubicBezTo>
                <a:cubicBezTo>
                  <a:pt x="3908053" y="1376994"/>
                  <a:pt x="3908053" y="2378444"/>
                  <a:pt x="3291289" y="2995466"/>
                </a:cubicBezTo>
                <a:cubicBezTo>
                  <a:pt x="2994209" y="3292671"/>
                  <a:pt x="2994209" y="3292671"/>
                  <a:pt x="2994209" y="3292671"/>
                </a:cubicBezTo>
                <a:cubicBezTo>
                  <a:pt x="2377445" y="3909693"/>
                  <a:pt x="1376415" y="3909693"/>
                  <a:pt x="759651" y="3292671"/>
                </a:cubicBezTo>
                <a:cubicBezTo>
                  <a:pt x="462571" y="2995466"/>
                  <a:pt x="462571" y="2995466"/>
                  <a:pt x="462571" y="2995466"/>
                </a:cubicBezTo>
                <a:cubicBezTo>
                  <a:pt x="-154191" y="2378444"/>
                  <a:pt x="-154191" y="1376994"/>
                  <a:pt x="462571" y="759971"/>
                </a:cubicBezTo>
                <a:cubicBezTo>
                  <a:pt x="759651" y="462766"/>
                  <a:pt x="759651" y="462766"/>
                  <a:pt x="759651" y="462766"/>
                </a:cubicBezTo>
                <a:cubicBezTo>
                  <a:pt x="1068033" y="154255"/>
                  <a:pt x="1472481" y="0"/>
                  <a:pt x="187693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978357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500" fill="hold"/>
                                        <p:tgtEl>
                                          <p:spTgt spid="25"/>
                                        </p:tgtEl>
                                        <p:attrNameLst>
                                          <p:attrName>ppt_x</p:attrName>
                                        </p:attrNameLst>
                                      </p:cBhvr>
                                      <p:tavLst>
                                        <p:tav tm="0">
                                          <p:val>
                                            <p:strVal val="1+#ppt_w/2"/>
                                          </p:val>
                                        </p:tav>
                                        <p:tav tm="100000">
                                          <p:val>
                                            <p:strVal val="#ppt_x"/>
                                          </p:val>
                                        </p:tav>
                                      </p:tavLst>
                                    </p:anim>
                                    <p:anim calcmode="lin" valueType="num">
                                      <p:cBhvr additive="base">
                                        <p:cTn id="8" dur="1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0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500" fill="hold"/>
                                        <p:tgtEl>
                                          <p:spTgt spid="26"/>
                                        </p:tgtEl>
                                        <p:attrNameLst>
                                          <p:attrName>ppt_x</p:attrName>
                                        </p:attrNameLst>
                                      </p:cBhvr>
                                      <p:tavLst>
                                        <p:tav tm="0">
                                          <p:val>
                                            <p:strVal val="1+#ppt_w/2"/>
                                          </p:val>
                                        </p:tav>
                                        <p:tav tm="100000">
                                          <p:val>
                                            <p:strVal val="#ppt_x"/>
                                          </p:val>
                                        </p:tav>
                                      </p:tavLst>
                                    </p:anim>
                                    <p:anim calcmode="lin" valueType="num">
                                      <p:cBhvr additive="base">
                                        <p:cTn id="12" dur="1500" fill="hold"/>
                                        <p:tgtEl>
                                          <p:spTgt spid="26"/>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40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1500" fill="hold"/>
                                        <p:tgtEl>
                                          <p:spTgt spid="27"/>
                                        </p:tgtEl>
                                        <p:attrNameLst>
                                          <p:attrName>ppt_x</p:attrName>
                                        </p:attrNameLst>
                                      </p:cBhvr>
                                      <p:tavLst>
                                        <p:tav tm="0">
                                          <p:val>
                                            <p:strVal val="1+#ppt_w/2"/>
                                          </p:val>
                                        </p:tav>
                                        <p:tav tm="100000">
                                          <p:val>
                                            <p:strVal val="#ppt_x"/>
                                          </p:val>
                                        </p:tav>
                                      </p:tavLst>
                                    </p:anim>
                                    <p:anim calcmode="lin" valueType="num">
                                      <p:cBhvr additive="base">
                                        <p:cTn id="16" dur="1500" fill="hold"/>
                                        <p:tgtEl>
                                          <p:spTgt spid="27"/>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6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1500" fill="hold"/>
                                        <p:tgtEl>
                                          <p:spTgt spid="28"/>
                                        </p:tgtEl>
                                        <p:attrNameLst>
                                          <p:attrName>ppt_x</p:attrName>
                                        </p:attrNameLst>
                                      </p:cBhvr>
                                      <p:tavLst>
                                        <p:tav tm="0">
                                          <p:val>
                                            <p:strVal val="1+#ppt_w/2"/>
                                          </p:val>
                                        </p:tav>
                                        <p:tav tm="100000">
                                          <p:val>
                                            <p:strVal val="#ppt_x"/>
                                          </p:val>
                                        </p:tav>
                                      </p:tavLst>
                                    </p:anim>
                                    <p:anim calcmode="lin" valueType="num">
                                      <p:cBhvr additive="base">
                                        <p:cTn id="20" dur="1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Lst>
  </p:timing>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11315275"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18650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1820371"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1820371"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1820371"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11770241"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1170034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32131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946207"/>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0"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9788088"/>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2B16B6E-AD49-451B-83D4-272BF0A78947}"/>
              </a:ext>
            </a:extLst>
          </p:cNvPr>
          <p:cNvSpPr>
            <a:spLocks noGrp="1"/>
          </p:cNvSpPr>
          <p:nvPr>
            <p:ph type="pic" sz="quarter" idx="13"/>
          </p:nvPr>
        </p:nvSpPr>
        <p:spPr>
          <a:xfrm>
            <a:off x="7233408" y="1839686"/>
            <a:ext cx="3178215" cy="3178629"/>
          </a:xfrm>
          <a:custGeom>
            <a:avLst/>
            <a:gdLst>
              <a:gd name="connsiteX0" fmla="*/ 2180666 w 6357257"/>
              <a:gd name="connsiteY0" fmla="*/ 0 h 6357257"/>
              <a:gd name="connsiteX1" fmla="*/ 4176591 w 6357257"/>
              <a:gd name="connsiteY1" fmla="*/ 0 h 6357257"/>
              <a:gd name="connsiteX2" fmla="*/ 6357257 w 6357257"/>
              <a:gd name="connsiteY2" fmla="*/ 2180666 h 6357257"/>
              <a:gd name="connsiteX3" fmla="*/ 6357257 w 6357257"/>
              <a:gd name="connsiteY3" fmla="*/ 4176591 h 6357257"/>
              <a:gd name="connsiteX4" fmla="*/ 4176591 w 6357257"/>
              <a:gd name="connsiteY4" fmla="*/ 6357257 h 6357257"/>
              <a:gd name="connsiteX5" fmla="*/ 2180666 w 6357257"/>
              <a:gd name="connsiteY5" fmla="*/ 6357257 h 6357257"/>
              <a:gd name="connsiteX6" fmla="*/ 0 w 6357257"/>
              <a:gd name="connsiteY6" fmla="*/ 4176591 h 6357257"/>
              <a:gd name="connsiteX7" fmla="*/ 0 w 6357257"/>
              <a:gd name="connsiteY7" fmla="*/ 2180666 h 6357257"/>
              <a:gd name="connsiteX8" fmla="*/ 2180666 w 6357257"/>
              <a:gd name="connsiteY8" fmla="*/ 0 h 635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7257" h="6357257">
                <a:moveTo>
                  <a:pt x="2180666" y="0"/>
                </a:moveTo>
                <a:lnTo>
                  <a:pt x="4176591" y="0"/>
                </a:lnTo>
                <a:cubicBezTo>
                  <a:pt x="5380940" y="0"/>
                  <a:pt x="6357257" y="976317"/>
                  <a:pt x="6357257" y="2180666"/>
                </a:cubicBezTo>
                <a:lnTo>
                  <a:pt x="6357257" y="4176591"/>
                </a:lnTo>
                <a:cubicBezTo>
                  <a:pt x="6357257" y="5380940"/>
                  <a:pt x="5380940" y="6357257"/>
                  <a:pt x="4176591" y="6357257"/>
                </a:cubicBezTo>
                <a:lnTo>
                  <a:pt x="2180666" y="6357257"/>
                </a:lnTo>
                <a:cubicBezTo>
                  <a:pt x="976317" y="6357257"/>
                  <a:pt x="0" y="5380940"/>
                  <a:pt x="0" y="4176591"/>
                </a:cubicBezTo>
                <a:lnTo>
                  <a:pt x="0" y="2180666"/>
                </a:lnTo>
                <a:cubicBezTo>
                  <a:pt x="0" y="976317"/>
                  <a:pt x="976317" y="0"/>
                  <a:pt x="218066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0"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347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11315275"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18650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1820371"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1820371"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1820371"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11770241"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1170034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4" name="Picture Placeholder 23">
            <a:extLst>
              <a:ext uri="{FF2B5EF4-FFF2-40B4-BE49-F238E27FC236}">
                <a16:creationId xmlns:a16="http://schemas.microsoft.com/office/drawing/2014/main" id="{2660E3C2-461C-4DBC-9149-27A6AA152EFD}"/>
              </a:ext>
            </a:extLst>
          </p:cNvPr>
          <p:cNvSpPr>
            <a:spLocks noGrp="1"/>
          </p:cNvSpPr>
          <p:nvPr>
            <p:ph type="pic" sz="quarter" idx="11"/>
          </p:nvPr>
        </p:nvSpPr>
        <p:spPr>
          <a:xfrm>
            <a:off x="4761311" y="1564347"/>
            <a:ext cx="2669379" cy="3729307"/>
          </a:xfrm>
          <a:custGeom>
            <a:avLst/>
            <a:gdLst>
              <a:gd name="connsiteX0" fmla="*/ 1599758 w 5339453"/>
              <a:gd name="connsiteY0" fmla="*/ 0 h 7458613"/>
              <a:gd name="connsiteX1" fmla="*/ 3739695 w 5339453"/>
              <a:gd name="connsiteY1" fmla="*/ 2139936 h 7458613"/>
              <a:gd name="connsiteX2" fmla="*/ 5339453 w 5339453"/>
              <a:gd name="connsiteY2" fmla="*/ 3729307 h 7458613"/>
              <a:gd name="connsiteX3" fmla="*/ 3739695 w 5339453"/>
              <a:gd name="connsiteY3" fmla="*/ 5318676 h 7458613"/>
              <a:gd name="connsiteX4" fmla="*/ 1599758 w 5339453"/>
              <a:gd name="connsiteY4" fmla="*/ 7458613 h 7458613"/>
              <a:gd name="connsiteX5" fmla="*/ 0 w 5339453"/>
              <a:gd name="connsiteY5" fmla="*/ 5869243 h 7458613"/>
              <a:gd name="connsiteX6" fmla="*/ 2139937 w 5339453"/>
              <a:gd name="connsiteY6" fmla="*/ 3729307 h 7458613"/>
              <a:gd name="connsiteX7" fmla="*/ 1007640 w 5339453"/>
              <a:gd name="connsiteY7" fmla="*/ 2597010 h 7458613"/>
              <a:gd name="connsiteX8" fmla="*/ 0 w 5339453"/>
              <a:gd name="connsiteY8" fmla="*/ 1589370 h 745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9453" h="7458613">
                <a:moveTo>
                  <a:pt x="1599758" y="0"/>
                </a:moveTo>
                <a:lnTo>
                  <a:pt x="3739695" y="2139936"/>
                </a:lnTo>
                <a:lnTo>
                  <a:pt x="5339453" y="3729307"/>
                </a:lnTo>
                <a:lnTo>
                  <a:pt x="3739695" y="5318676"/>
                </a:lnTo>
                <a:lnTo>
                  <a:pt x="1599758" y="7458613"/>
                </a:lnTo>
                <a:lnTo>
                  <a:pt x="0" y="5869243"/>
                </a:lnTo>
                <a:lnTo>
                  <a:pt x="2139937" y="3729307"/>
                </a:lnTo>
                <a:lnTo>
                  <a:pt x="1007640" y="2597010"/>
                </a:lnTo>
                <a:lnTo>
                  <a:pt x="0" y="158937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678385457"/>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11315275"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18650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1820371"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1820371"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1820371"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11770241"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1170034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7" name="Picture Placeholder 20">
            <a:extLst>
              <a:ext uri="{FF2B5EF4-FFF2-40B4-BE49-F238E27FC236}">
                <a16:creationId xmlns:a16="http://schemas.microsoft.com/office/drawing/2014/main" id="{10332EE7-7835-487A-8D6D-E08E118CE918}"/>
              </a:ext>
            </a:extLst>
          </p:cNvPr>
          <p:cNvSpPr>
            <a:spLocks noGrp="1"/>
          </p:cNvSpPr>
          <p:nvPr>
            <p:ph type="pic" sz="quarter" idx="11"/>
          </p:nvPr>
        </p:nvSpPr>
        <p:spPr>
          <a:xfrm>
            <a:off x="0" y="1533977"/>
            <a:ext cx="7940095" cy="3790048"/>
          </a:xfrm>
          <a:custGeom>
            <a:avLst/>
            <a:gdLst>
              <a:gd name="connsiteX0" fmla="*/ 0 w 11863449"/>
              <a:gd name="connsiteY0" fmla="*/ 0 h 12207817"/>
              <a:gd name="connsiteX1" fmla="*/ 11863449 w 11863449"/>
              <a:gd name="connsiteY1" fmla="*/ 0 h 12207817"/>
              <a:gd name="connsiteX2" fmla="*/ 11863449 w 11863449"/>
              <a:gd name="connsiteY2" fmla="*/ 12207817 h 12207817"/>
              <a:gd name="connsiteX3" fmla="*/ 0 w 11863449"/>
              <a:gd name="connsiteY3" fmla="*/ 12207817 h 12207817"/>
            </a:gdLst>
            <a:ahLst/>
            <a:cxnLst>
              <a:cxn ang="0">
                <a:pos x="connsiteX0" y="connsiteY0"/>
              </a:cxn>
              <a:cxn ang="0">
                <a:pos x="connsiteX1" y="connsiteY1"/>
              </a:cxn>
              <a:cxn ang="0">
                <a:pos x="connsiteX2" y="connsiteY2"/>
              </a:cxn>
              <a:cxn ang="0">
                <a:pos x="connsiteX3" y="connsiteY3"/>
              </a:cxn>
            </a:cxnLst>
            <a:rect l="l" t="t" r="r" b="b"/>
            <a:pathLst>
              <a:path w="11863449" h="12207817">
                <a:moveTo>
                  <a:pt x="0" y="0"/>
                </a:moveTo>
                <a:lnTo>
                  <a:pt x="11863449" y="0"/>
                </a:lnTo>
                <a:lnTo>
                  <a:pt x="11863449" y="12207817"/>
                </a:lnTo>
                <a:lnTo>
                  <a:pt x="0" y="1220781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526882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11315275"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1865043"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1820371"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1820371"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1820371"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11770241"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1170034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1" name="Picture Placeholder 20">
            <a:extLst>
              <a:ext uri="{FF2B5EF4-FFF2-40B4-BE49-F238E27FC236}">
                <a16:creationId xmlns:a16="http://schemas.microsoft.com/office/drawing/2014/main" id="{B0F76354-D06E-4152-AB8B-A3C3D1D84C1A}"/>
              </a:ext>
            </a:extLst>
          </p:cNvPr>
          <p:cNvSpPr>
            <a:spLocks noGrp="1"/>
          </p:cNvSpPr>
          <p:nvPr>
            <p:ph type="pic" sz="quarter" idx="11"/>
          </p:nvPr>
        </p:nvSpPr>
        <p:spPr>
          <a:xfrm>
            <a:off x="1555465" y="427512"/>
            <a:ext cx="5930952" cy="6103909"/>
          </a:xfrm>
          <a:custGeom>
            <a:avLst/>
            <a:gdLst>
              <a:gd name="connsiteX0" fmla="*/ 0 w 11863449"/>
              <a:gd name="connsiteY0" fmla="*/ 0 h 12207817"/>
              <a:gd name="connsiteX1" fmla="*/ 11863449 w 11863449"/>
              <a:gd name="connsiteY1" fmla="*/ 0 h 12207817"/>
              <a:gd name="connsiteX2" fmla="*/ 11863449 w 11863449"/>
              <a:gd name="connsiteY2" fmla="*/ 12207817 h 12207817"/>
              <a:gd name="connsiteX3" fmla="*/ 0 w 11863449"/>
              <a:gd name="connsiteY3" fmla="*/ 12207817 h 12207817"/>
            </a:gdLst>
            <a:ahLst/>
            <a:cxnLst>
              <a:cxn ang="0">
                <a:pos x="connsiteX0" y="connsiteY0"/>
              </a:cxn>
              <a:cxn ang="0">
                <a:pos x="connsiteX1" y="connsiteY1"/>
              </a:cxn>
              <a:cxn ang="0">
                <a:pos x="connsiteX2" y="connsiteY2"/>
              </a:cxn>
              <a:cxn ang="0">
                <a:pos x="connsiteX3" y="connsiteY3"/>
              </a:cxn>
            </a:cxnLst>
            <a:rect l="l" t="t" r="r" b="b"/>
            <a:pathLst>
              <a:path w="11863449" h="12207817">
                <a:moveTo>
                  <a:pt x="0" y="0"/>
                </a:moveTo>
                <a:lnTo>
                  <a:pt x="11863449" y="0"/>
                </a:lnTo>
                <a:lnTo>
                  <a:pt x="11863449" y="12207817"/>
                </a:lnTo>
                <a:lnTo>
                  <a:pt x="0" y="1220781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29786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500" fill="hold"/>
                                        <p:tgtEl>
                                          <p:spTgt spid="21"/>
                                        </p:tgtEl>
                                        <p:attrNameLst>
                                          <p:attrName>ppt_x</p:attrName>
                                        </p:attrNameLst>
                                      </p:cBhvr>
                                      <p:tavLst>
                                        <p:tav tm="0">
                                          <p:val>
                                            <p:strVal val="#ppt_x"/>
                                          </p:val>
                                        </p:tav>
                                        <p:tav tm="100000">
                                          <p:val>
                                            <p:strVal val="#ppt_x"/>
                                          </p:val>
                                        </p:tav>
                                      </p:tavLst>
                                    </p:anim>
                                    <p:anim calcmode="lin" valueType="num">
                                      <p:cBhvr additive="base">
                                        <p:cTn id="8" dur="1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9" name="Picture Placeholder 18">
            <a:extLst>
              <a:ext uri="{FF2B5EF4-FFF2-40B4-BE49-F238E27FC236}">
                <a16:creationId xmlns:a16="http://schemas.microsoft.com/office/drawing/2014/main" id="{D366E0EA-E4A8-489F-B34D-4A3DA1089D60}"/>
              </a:ext>
            </a:extLst>
          </p:cNvPr>
          <p:cNvSpPr>
            <a:spLocks noGrp="1"/>
          </p:cNvSpPr>
          <p:nvPr>
            <p:ph type="pic" sz="quarter" idx="11"/>
          </p:nvPr>
        </p:nvSpPr>
        <p:spPr>
          <a:xfrm>
            <a:off x="4432131" y="1764217"/>
            <a:ext cx="3327737" cy="3329567"/>
          </a:xfrm>
          <a:custGeom>
            <a:avLst/>
            <a:gdLst>
              <a:gd name="connsiteX0" fmla="*/ 4425705 w 8851410"/>
              <a:gd name="connsiteY0" fmla="*/ 0 h 8855126"/>
              <a:gd name="connsiteX1" fmla="*/ 7060189 w 8851410"/>
              <a:gd name="connsiteY1" fmla="*/ 1091180 h 8855126"/>
              <a:gd name="connsiteX2" fmla="*/ 7760688 w 8851410"/>
              <a:gd name="connsiteY2" fmla="*/ 1791973 h 8855126"/>
              <a:gd name="connsiteX3" fmla="*/ 7760688 w 8851410"/>
              <a:gd name="connsiteY3" fmla="*/ 7063153 h 8855126"/>
              <a:gd name="connsiteX4" fmla="*/ 7060189 w 8851410"/>
              <a:gd name="connsiteY4" fmla="*/ 7763946 h 8855126"/>
              <a:gd name="connsiteX5" fmla="*/ 1791221 w 8851410"/>
              <a:gd name="connsiteY5" fmla="*/ 7763946 h 8855126"/>
              <a:gd name="connsiteX6" fmla="*/ 1090722 w 8851410"/>
              <a:gd name="connsiteY6" fmla="*/ 7063153 h 8855126"/>
              <a:gd name="connsiteX7" fmla="*/ 1090722 w 8851410"/>
              <a:gd name="connsiteY7" fmla="*/ 1791973 h 8855126"/>
              <a:gd name="connsiteX8" fmla="*/ 1791221 w 8851410"/>
              <a:gd name="connsiteY8" fmla="*/ 1091180 h 8855126"/>
              <a:gd name="connsiteX9" fmla="*/ 4425705 w 8851410"/>
              <a:gd name="connsiteY9" fmla="*/ 0 h 885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51410" h="8855126">
                <a:moveTo>
                  <a:pt x="4425705" y="0"/>
                </a:moveTo>
                <a:cubicBezTo>
                  <a:pt x="5379373" y="0"/>
                  <a:pt x="6333041" y="363727"/>
                  <a:pt x="7060189" y="1091180"/>
                </a:cubicBezTo>
                <a:cubicBezTo>
                  <a:pt x="7760688" y="1791973"/>
                  <a:pt x="7760688" y="1791973"/>
                  <a:pt x="7760688" y="1791973"/>
                </a:cubicBezTo>
                <a:cubicBezTo>
                  <a:pt x="9214984" y="3246880"/>
                  <a:pt x="9214984" y="5608247"/>
                  <a:pt x="7760688" y="7063153"/>
                </a:cubicBezTo>
                <a:cubicBezTo>
                  <a:pt x="7060189" y="7763946"/>
                  <a:pt x="7060189" y="7763946"/>
                  <a:pt x="7060189" y="7763946"/>
                </a:cubicBezTo>
                <a:cubicBezTo>
                  <a:pt x="5605893" y="9218853"/>
                  <a:pt x="3245517" y="9218853"/>
                  <a:pt x="1791221" y="7763946"/>
                </a:cubicBezTo>
                <a:cubicBezTo>
                  <a:pt x="1090722" y="7063153"/>
                  <a:pt x="1090722" y="7063153"/>
                  <a:pt x="1090722" y="7063153"/>
                </a:cubicBezTo>
                <a:cubicBezTo>
                  <a:pt x="-363574" y="5608247"/>
                  <a:pt x="-363574" y="3246880"/>
                  <a:pt x="1090722" y="1791973"/>
                </a:cubicBezTo>
                <a:cubicBezTo>
                  <a:pt x="1791221" y="1091180"/>
                  <a:pt x="1791221" y="1091180"/>
                  <a:pt x="1791221" y="1091180"/>
                </a:cubicBezTo>
                <a:cubicBezTo>
                  <a:pt x="2518369" y="363727"/>
                  <a:pt x="3472037" y="0"/>
                  <a:pt x="4425705"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383234501"/>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21" name="Picture Placeholder 20">
            <a:extLst>
              <a:ext uri="{FF2B5EF4-FFF2-40B4-BE49-F238E27FC236}">
                <a16:creationId xmlns:a16="http://schemas.microsoft.com/office/drawing/2014/main" id="{D4A5C4B8-2A99-411B-991D-423AA8569ADC}"/>
              </a:ext>
            </a:extLst>
          </p:cNvPr>
          <p:cNvSpPr>
            <a:spLocks noGrp="1"/>
          </p:cNvSpPr>
          <p:nvPr>
            <p:ph type="pic" sz="quarter" idx="11"/>
          </p:nvPr>
        </p:nvSpPr>
        <p:spPr>
          <a:xfrm>
            <a:off x="4313273" y="1646041"/>
            <a:ext cx="3565454" cy="3565918"/>
          </a:xfrm>
          <a:custGeom>
            <a:avLst/>
            <a:gdLst>
              <a:gd name="connsiteX0" fmla="*/ 0 w 7131836"/>
              <a:gd name="connsiteY0" fmla="*/ 0 h 7131836"/>
              <a:gd name="connsiteX1" fmla="*/ 7131836 w 7131836"/>
              <a:gd name="connsiteY1" fmla="*/ 0 h 7131836"/>
              <a:gd name="connsiteX2" fmla="*/ 7131836 w 7131836"/>
              <a:gd name="connsiteY2" fmla="*/ 7131836 h 7131836"/>
              <a:gd name="connsiteX3" fmla="*/ 0 w 7131836"/>
              <a:gd name="connsiteY3" fmla="*/ 7131836 h 7131836"/>
            </a:gdLst>
            <a:ahLst/>
            <a:cxnLst>
              <a:cxn ang="0">
                <a:pos x="connsiteX0" y="connsiteY0"/>
              </a:cxn>
              <a:cxn ang="0">
                <a:pos x="connsiteX1" y="connsiteY1"/>
              </a:cxn>
              <a:cxn ang="0">
                <a:pos x="connsiteX2" y="connsiteY2"/>
              </a:cxn>
              <a:cxn ang="0">
                <a:pos x="connsiteX3" y="connsiteY3"/>
              </a:cxn>
            </a:cxnLst>
            <a:rect l="l" t="t" r="r" b="b"/>
            <a:pathLst>
              <a:path w="7131836" h="7131836">
                <a:moveTo>
                  <a:pt x="0" y="0"/>
                </a:moveTo>
                <a:lnTo>
                  <a:pt x="7131836" y="0"/>
                </a:lnTo>
                <a:lnTo>
                  <a:pt x="7131836" y="7131836"/>
                </a:lnTo>
                <a:lnTo>
                  <a:pt x="0" y="7131836"/>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617070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500" fill="hold"/>
                                        <p:tgtEl>
                                          <p:spTgt spid="21"/>
                                        </p:tgtEl>
                                        <p:attrNameLst>
                                          <p:attrName>ppt_x</p:attrName>
                                        </p:attrNameLst>
                                      </p:cBhvr>
                                      <p:tavLst>
                                        <p:tav tm="0">
                                          <p:val>
                                            <p:strVal val="#ppt_x"/>
                                          </p:val>
                                        </p:tav>
                                        <p:tav tm="100000">
                                          <p:val>
                                            <p:strVal val="#ppt_x"/>
                                          </p:val>
                                        </p:tav>
                                      </p:tavLst>
                                    </p:anim>
                                    <p:anim calcmode="lin" valueType="num">
                                      <p:cBhvr additive="base">
                                        <p:cTn id="8" dur="1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D4A5C4B8-2A99-411B-991D-423AA8569ADC}"/>
              </a:ext>
            </a:extLst>
          </p:cNvPr>
          <p:cNvSpPr>
            <a:spLocks noGrp="1"/>
          </p:cNvSpPr>
          <p:nvPr>
            <p:ph type="pic" sz="quarter" idx="11"/>
          </p:nvPr>
        </p:nvSpPr>
        <p:spPr>
          <a:xfrm>
            <a:off x="4415860" y="1736767"/>
            <a:ext cx="3360280" cy="3384468"/>
          </a:xfrm>
          <a:custGeom>
            <a:avLst/>
            <a:gdLst>
              <a:gd name="connsiteX0" fmla="*/ 0 w 7131836"/>
              <a:gd name="connsiteY0" fmla="*/ 0 h 7131836"/>
              <a:gd name="connsiteX1" fmla="*/ 7131836 w 7131836"/>
              <a:gd name="connsiteY1" fmla="*/ 0 h 7131836"/>
              <a:gd name="connsiteX2" fmla="*/ 7131836 w 7131836"/>
              <a:gd name="connsiteY2" fmla="*/ 7131836 h 7131836"/>
              <a:gd name="connsiteX3" fmla="*/ 0 w 7131836"/>
              <a:gd name="connsiteY3" fmla="*/ 7131836 h 7131836"/>
            </a:gdLst>
            <a:ahLst/>
            <a:cxnLst>
              <a:cxn ang="0">
                <a:pos x="connsiteX0" y="connsiteY0"/>
              </a:cxn>
              <a:cxn ang="0">
                <a:pos x="connsiteX1" y="connsiteY1"/>
              </a:cxn>
              <a:cxn ang="0">
                <a:pos x="connsiteX2" y="connsiteY2"/>
              </a:cxn>
              <a:cxn ang="0">
                <a:pos x="connsiteX3" y="connsiteY3"/>
              </a:cxn>
            </a:cxnLst>
            <a:rect l="l" t="t" r="r" b="b"/>
            <a:pathLst>
              <a:path w="7131836" h="7131836">
                <a:moveTo>
                  <a:pt x="0" y="0"/>
                </a:moveTo>
                <a:lnTo>
                  <a:pt x="7131836" y="0"/>
                </a:lnTo>
                <a:lnTo>
                  <a:pt x="7131836" y="7131836"/>
                </a:lnTo>
                <a:lnTo>
                  <a:pt x="0" y="7131836"/>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871585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500" fill="hold"/>
                                        <p:tgtEl>
                                          <p:spTgt spid="21"/>
                                        </p:tgtEl>
                                        <p:attrNameLst>
                                          <p:attrName>ppt_x</p:attrName>
                                        </p:attrNameLst>
                                      </p:cBhvr>
                                      <p:tavLst>
                                        <p:tav tm="0">
                                          <p:val>
                                            <p:strVal val="#ppt_x"/>
                                          </p:val>
                                        </p:tav>
                                        <p:tav tm="100000">
                                          <p:val>
                                            <p:strVal val="#ppt_x"/>
                                          </p:val>
                                        </p:tav>
                                      </p:tavLst>
                                    </p:anim>
                                    <p:anim calcmode="lin" valueType="num">
                                      <p:cBhvr additive="base">
                                        <p:cTn id="8" dur="1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8CF20DD-8F0C-446A-957D-3AED9A0D4FEC}"/>
              </a:ext>
            </a:extLst>
          </p:cNvPr>
          <p:cNvSpPr>
            <a:spLocks noGrp="1"/>
          </p:cNvSpPr>
          <p:nvPr>
            <p:ph type="pic" sz="quarter" idx="11"/>
          </p:nvPr>
        </p:nvSpPr>
        <p:spPr>
          <a:xfrm>
            <a:off x="1699752" y="2003368"/>
            <a:ext cx="2983880" cy="2984269"/>
          </a:xfrm>
          <a:custGeom>
            <a:avLst/>
            <a:gdLst>
              <a:gd name="connsiteX0" fmla="*/ 0 w 5968538"/>
              <a:gd name="connsiteY0" fmla="*/ 0 h 5968538"/>
              <a:gd name="connsiteX1" fmla="*/ 5968538 w 5968538"/>
              <a:gd name="connsiteY1" fmla="*/ 0 h 5968538"/>
              <a:gd name="connsiteX2" fmla="*/ 5968538 w 5968538"/>
              <a:gd name="connsiteY2" fmla="*/ 5968538 h 5968538"/>
              <a:gd name="connsiteX3" fmla="*/ 0 w 5968538"/>
              <a:gd name="connsiteY3" fmla="*/ 5968538 h 5968538"/>
            </a:gdLst>
            <a:ahLst/>
            <a:cxnLst>
              <a:cxn ang="0">
                <a:pos x="connsiteX0" y="connsiteY0"/>
              </a:cxn>
              <a:cxn ang="0">
                <a:pos x="connsiteX1" y="connsiteY1"/>
              </a:cxn>
              <a:cxn ang="0">
                <a:pos x="connsiteX2" y="connsiteY2"/>
              </a:cxn>
              <a:cxn ang="0">
                <a:pos x="connsiteX3" y="connsiteY3"/>
              </a:cxn>
            </a:cxnLst>
            <a:rect l="l" t="t" r="r" b="b"/>
            <a:pathLst>
              <a:path w="5968538" h="5968538">
                <a:moveTo>
                  <a:pt x="0" y="0"/>
                </a:moveTo>
                <a:lnTo>
                  <a:pt x="5968538" y="0"/>
                </a:lnTo>
                <a:lnTo>
                  <a:pt x="5968538" y="5968538"/>
                </a:lnTo>
                <a:lnTo>
                  <a:pt x="0" y="5968538"/>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8" name="Picture Placeholder 7">
            <a:extLst>
              <a:ext uri="{FF2B5EF4-FFF2-40B4-BE49-F238E27FC236}">
                <a16:creationId xmlns:a16="http://schemas.microsoft.com/office/drawing/2014/main" id="{ED66FB4C-ADAA-4847-94E5-5DC5373A826E}"/>
              </a:ext>
            </a:extLst>
          </p:cNvPr>
          <p:cNvSpPr>
            <a:spLocks noGrp="1"/>
          </p:cNvSpPr>
          <p:nvPr>
            <p:ph type="pic" sz="quarter" idx="12"/>
          </p:nvPr>
        </p:nvSpPr>
        <p:spPr>
          <a:xfrm>
            <a:off x="7508367" y="2003368"/>
            <a:ext cx="2983881" cy="2984269"/>
          </a:xfrm>
          <a:custGeom>
            <a:avLst/>
            <a:gdLst>
              <a:gd name="connsiteX0" fmla="*/ 0 w 5968539"/>
              <a:gd name="connsiteY0" fmla="*/ 0 h 5968538"/>
              <a:gd name="connsiteX1" fmla="*/ 5968539 w 5968539"/>
              <a:gd name="connsiteY1" fmla="*/ 0 h 5968538"/>
              <a:gd name="connsiteX2" fmla="*/ 5968539 w 5968539"/>
              <a:gd name="connsiteY2" fmla="*/ 5968538 h 5968538"/>
              <a:gd name="connsiteX3" fmla="*/ 0 w 5968539"/>
              <a:gd name="connsiteY3" fmla="*/ 5968538 h 5968538"/>
            </a:gdLst>
            <a:ahLst/>
            <a:cxnLst>
              <a:cxn ang="0">
                <a:pos x="connsiteX0" y="connsiteY0"/>
              </a:cxn>
              <a:cxn ang="0">
                <a:pos x="connsiteX1" y="connsiteY1"/>
              </a:cxn>
              <a:cxn ang="0">
                <a:pos x="connsiteX2" y="connsiteY2"/>
              </a:cxn>
              <a:cxn ang="0">
                <a:pos x="connsiteX3" y="connsiteY3"/>
              </a:cxn>
            </a:cxnLst>
            <a:rect l="l" t="t" r="r" b="b"/>
            <a:pathLst>
              <a:path w="5968539" h="5968538">
                <a:moveTo>
                  <a:pt x="0" y="0"/>
                </a:moveTo>
                <a:lnTo>
                  <a:pt x="5968539" y="0"/>
                </a:lnTo>
                <a:lnTo>
                  <a:pt x="5968539" y="5968538"/>
                </a:lnTo>
                <a:lnTo>
                  <a:pt x="0" y="5968538"/>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278648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300"/>
                                        <p:tgtEl>
                                          <p:spTgt spid="7"/>
                                        </p:tgtEl>
                                      </p:cBhvr>
                                    </p:animEffect>
                                  </p:childTnLst>
                                </p:cTn>
                              </p:par>
                              <p:par>
                                <p:cTn id="8" presetID="10" presetClass="entr" presetSubtype="0" fill="hold" grpId="0" nodeType="withEffect">
                                  <p:stCondLst>
                                    <p:cond delay="12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3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67E452C-19D1-41EF-8735-23A68B1970A6}"/>
              </a:ext>
            </a:extLst>
          </p:cNvPr>
          <p:cNvSpPr>
            <a:spLocks noGrp="1"/>
          </p:cNvSpPr>
          <p:nvPr>
            <p:ph type="pic" sz="quarter" idx="11"/>
          </p:nvPr>
        </p:nvSpPr>
        <p:spPr>
          <a:xfrm>
            <a:off x="1058790" y="2219998"/>
            <a:ext cx="2417690" cy="2418005"/>
          </a:xfrm>
          <a:custGeom>
            <a:avLst/>
            <a:gdLst>
              <a:gd name="connsiteX0" fmla="*/ 0 w 4836009"/>
              <a:gd name="connsiteY0" fmla="*/ 0 h 4836009"/>
              <a:gd name="connsiteX1" fmla="*/ 4836009 w 4836009"/>
              <a:gd name="connsiteY1" fmla="*/ 0 h 4836009"/>
              <a:gd name="connsiteX2" fmla="*/ 4836009 w 4836009"/>
              <a:gd name="connsiteY2" fmla="*/ 4836009 h 4836009"/>
              <a:gd name="connsiteX3" fmla="*/ 0 w 4836009"/>
              <a:gd name="connsiteY3" fmla="*/ 4836009 h 4836009"/>
            </a:gdLst>
            <a:ahLst/>
            <a:cxnLst>
              <a:cxn ang="0">
                <a:pos x="connsiteX0" y="connsiteY0"/>
              </a:cxn>
              <a:cxn ang="0">
                <a:pos x="connsiteX1" y="connsiteY1"/>
              </a:cxn>
              <a:cxn ang="0">
                <a:pos x="connsiteX2" y="connsiteY2"/>
              </a:cxn>
              <a:cxn ang="0">
                <a:pos x="connsiteX3" y="connsiteY3"/>
              </a:cxn>
            </a:cxnLst>
            <a:rect l="l" t="t" r="r" b="b"/>
            <a:pathLst>
              <a:path w="4836009" h="4836009">
                <a:moveTo>
                  <a:pt x="0" y="0"/>
                </a:moveTo>
                <a:lnTo>
                  <a:pt x="4836009" y="0"/>
                </a:lnTo>
                <a:lnTo>
                  <a:pt x="4836009" y="4836009"/>
                </a:lnTo>
                <a:lnTo>
                  <a:pt x="0" y="48360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0B210D6E-64B7-45A8-B852-CD8D74D09B2E}"/>
              </a:ext>
            </a:extLst>
          </p:cNvPr>
          <p:cNvSpPr>
            <a:spLocks noGrp="1"/>
          </p:cNvSpPr>
          <p:nvPr>
            <p:ph type="pic" sz="quarter" idx="13"/>
          </p:nvPr>
        </p:nvSpPr>
        <p:spPr>
          <a:xfrm>
            <a:off x="4633298" y="1966108"/>
            <a:ext cx="2925405" cy="2925786"/>
          </a:xfrm>
          <a:custGeom>
            <a:avLst/>
            <a:gdLst>
              <a:gd name="connsiteX0" fmla="*/ 0 w 5851571"/>
              <a:gd name="connsiteY0" fmla="*/ 0 h 5851571"/>
              <a:gd name="connsiteX1" fmla="*/ 5851571 w 5851571"/>
              <a:gd name="connsiteY1" fmla="*/ 0 h 5851571"/>
              <a:gd name="connsiteX2" fmla="*/ 5851571 w 5851571"/>
              <a:gd name="connsiteY2" fmla="*/ 5851571 h 5851571"/>
              <a:gd name="connsiteX3" fmla="*/ 0 w 5851571"/>
              <a:gd name="connsiteY3" fmla="*/ 5851571 h 5851571"/>
            </a:gdLst>
            <a:ahLst/>
            <a:cxnLst>
              <a:cxn ang="0">
                <a:pos x="connsiteX0" y="connsiteY0"/>
              </a:cxn>
              <a:cxn ang="0">
                <a:pos x="connsiteX1" y="connsiteY1"/>
              </a:cxn>
              <a:cxn ang="0">
                <a:pos x="connsiteX2" y="connsiteY2"/>
              </a:cxn>
              <a:cxn ang="0">
                <a:pos x="connsiteX3" y="connsiteY3"/>
              </a:cxn>
            </a:cxnLst>
            <a:rect l="l" t="t" r="r" b="b"/>
            <a:pathLst>
              <a:path w="5851571" h="5851571">
                <a:moveTo>
                  <a:pt x="0" y="0"/>
                </a:moveTo>
                <a:lnTo>
                  <a:pt x="5851571" y="0"/>
                </a:lnTo>
                <a:lnTo>
                  <a:pt x="5851571" y="5851571"/>
                </a:lnTo>
                <a:lnTo>
                  <a:pt x="0" y="585157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045E52FF-08AA-4E28-A1E7-F39F62753588}"/>
              </a:ext>
            </a:extLst>
          </p:cNvPr>
          <p:cNvSpPr>
            <a:spLocks noGrp="1"/>
          </p:cNvSpPr>
          <p:nvPr>
            <p:ph type="pic" sz="quarter" idx="14"/>
          </p:nvPr>
        </p:nvSpPr>
        <p:spPr>
          <a:xfrm>
            <a:off x="8715520" y="2219998"/>
            <a:ext cx="2417690" cy="2418005"/>
          </a:xfrm>
          <a:custGeom>
            <a:avLst/>
            <a:gdLst>
              <a:gd name="connsiteX0" fmla="*/ 0 w 4836010"/>
              <a:gd name="connsiteY0" fmla="*/ 0 h 4836009"/>
              <a:gd name="connsiteX1" fmla="*/ 4836010 w 4836010"/>
              <a:gd name="connsiteY1" fmla="*/ 0 h 4836009"/>
              <a:gd name="connsiteX2" fmla="*/ 4836010 w 4836010"/>
              <a:gd name="connsiteY2" fmla="*/ 4836009 h 4836009"/>
              <a:gd name="connsiteX3" fmla="*/ 0 w 4836010"/>
              <a:gd name="connsiteY3" fmla="*/ 4836009 h 4836009"/>
            </a:gdLst>
            <a:ahLst/>
            <a:cxnLst>
              <a:cxn ang="0">
                <a:pos x="connsiteX0" y="connsiteY0"/>
              </a:cxn>
              <a:cxn ang="0">
                <a:pos x="connsiteX1" y="connsiteY1"/>
              </a:cxn>
              <a:cxn ang="0">
                <a:pos x="connsiteX2" y="connsiteY2"/>
              </a:cxn>
              <a:cxn ang="0">
                <a:pos x="connsiteX3" y="connsiteY3"/>
              </a:cxn>
            </a:cxnLst>
            <a:rect l="l" t="t" r="r" b="b"/>
            <a:pathLst>
              <a:path w="4836010" h="4836009">
                <a:moveTo>
                  <a:pt x="0" y="0"/>
                </a:moveTo>
                <a:lnTo>
                  <a:pt x="4836010" y="0"/>
                </a:lnTo>
                <a:lnTo>
                  <a:pt x="4836010" y="4836009"/>
                </a:lnTo>
                <a:lnTo>
                  <a:pt x="0" y="48360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895917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300"/>
                                        <p:tgtEl>
                                          <p:spTgt spid="13"/>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300"/>
                                        <p:tgtEl>
                                          <p:spTgt spid="12"/>
                                        </p:tgtEl>
                                      </p:cBhvr>
                                    </p:animEffect>
                                  </p:childTnLst>
                                </p:cTn>
                              </p:par>
                              <p:par>
                                <p:cTn id="11" presetID="10" presetClass="entr" presetSubtype="0" fill="hold" grpId="0" nodeType="withEffect">
                                  <p:stCondLst>
                                    <p:cond delay="8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3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A289BE9-3518-4572-9F36-A58461E16083}"/>
              </a:ext>
            </a:extLst>
          </p:cNvPr>
          <p:cNvSpPr>
            <a:spLocks noGrp="1"/>
          </p:cNvSpPr>
          <p:nvPr>
            <p:ph type="pic" sz="quarter" idx="15"/>
          </p:nvPr>
        </p:nvSpPr>
        <p:spPr>
          <a:xfrm>
            <a:off x="6515202" y="2960127"/>
            <a:ext cx="1368815" cy="937747"/>
          </a:xfrm>
          <a:custGeom>
            <a:avLst/>
            <a:gdLst>
              <a:gd name="connsiteX0" fmla="*/ 0 w 2737986"/>
              <a:gd name="connsiteY0" fmla="*/ 0 h 1875494"/>
              <a:gd name="connsiteX1" fmla="*/ 2737986 w 2737986"/>
              <a:gd name="connsiteY1" fmla="*/ 0 h 1875494"/>
              <a:gd name="connsiteX2" fmla="*/ 2737986 w 2737986"/>
              <a:gd name="connsiteY2" fmla="*/ 1875494 h 1875494"/>
              <a:gd name="connsiteX3" fmla="*/ 0 w 2737986"/>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6" h="1875494">
                <a:moveTo>
                  <a:pt x="0" y="0"/>
                </a:moveTo>
                <a:lnTo>
                  <a:pt x="2737986" y="0"/>
                </a:lnTo>
                <a:lnTo>
                  <a:pt x="2737986"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0" name="Picture Placeholder 9">
            <a:extLst>
              <a:ext uri="{FF2B5EF4-FFF2-40B4-BE49-F238E27FC236}">
                <a16:creationId xmlns:a16="http://schemas.microsoft.com/office/drawing/2014/main" id="{E9995F91-8D51-4FF1-A532-B0BD4F0276E7}"/>
              </a:ext>
            </a:extLst>
          </p:cNvPr>
          <p:cNvSpPr>
            <a:spLocks noGrp="1"/>
          </p:cNvSpPr>
          <p:nvPr>
            <p:ph type="pic" sz="quarter" idx="16"/>
          </p:nvPr>
        </p:nvSpPr>
        <p:spPr>
          <a:xfrm>
            <a:off x="7932999" y="2960127"/>
            <a:ext cx="1368815" cy="937747"/>
          </a:xfrm>
          <a:custGeom>
            <a:avLst/>
            <a:gdLst>
              <a:gd name="connsiteX0" fmla="*/ 0 w 2737986"/>
              <a:gd name="connsiteY0" fmla="*/ 0 h 1875494"/>
              <a:gd name="connsiteX1" fmla="*/ 2737986 w 2737986"/>
              <a:gd name="connsiteY1" fmla="*/ 0 h 1875494"/>
              <a:gd name="connsiteX2" fmla="*/ 2737986 w 2737986"/>
              <a:gd name="connsiteY2" fmla="*/ 1875494 h 1875494"/>
              <a:gd name="connsiteX3" fmla="*/ 0 w 2737986"/>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6" h="1875494">
                <a:moveTo>
                  <a:pt x="0" y="0"/>
                </a:moveTo>
                <a:lnTo>
                  <a:pt x="2737986" y="0"/>
                </a:lnTo>
                <a:lnTo>
                  <a:pt x="2737986"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EAC8D104-8DBC-47C1-B410-760C3B7EC2CF}"/>
              </a:ext>
            </a:extLst>
          </p:cNvPr>
          <p:cNvSpPr>
            <a:spLocks noGrp="1"/>
          </p:cNvSpPr>
          <p:nvPr>
            <p:ph type="pic" sz="quarter" idx="17"/>
          </p:nvPr>
        </p:nvSpPr>
        <p:spPr>
          <a:xfrm>
            <a:off x="9350798" y="2960127"/>
            <a:ext cx="1368814" cy="937747"/>
          </a:xfrm>
          <a:custGeom>
            <a:avLst/>
            <a:gdLst>
              <a:gd name="connsiteX0" fmla="*/ 0 w 2737984"/>
              <a:gd name="connsiteY0" fmla="*/ 0 h 1875494"/>
              <a:gd name="connsiteX1" fmla="*/ 2737984 w 2737984"/>
              <a:gd name="connsiteY1" fmla="*/ 0 h 1875494"/>
              <a:gd name="connsiteX2" fmla="*/ 2737984 w 2737984"/>
              <a:gd name="connsiteY2" fmla="*/ 1875494 h 1875494"/>
              <a:gd name="connsiteX3" fmla="*/ 0 w 2737984"/>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4" h="1875494">
                <a:moveTo>
                  <a:pt x="0" y="0"/>
                </a:moveTo>
                <a:lnTo>
                  <a:pt x="2737984" y="0"/>
                </a:lnTo>
                <a:lnTo>
                  <a:pt x="2737984"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854347338"/>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9" name="Picture Placeholder 18">
            <a:extLst>
              <a:ext uri="{FF2B5EF4-FFF2-40B4-BE49-F238E27FC236}">
                <a16:creationId xmlns:a16="http://schemas.microsoft.com/office/drawing/2014/main" id="{8A701BC0-D77B-4CAE-8580-7534058C3AA5}"/>
              </a:ext>
            </a:extLst>
          </p:cNvPr>
          <p:cNvSpPr>
            <a:spLocks noGrp="1"/>
          </p:cNvSpPr>
          <p:nvPr>
            <p:ph type="pic" sz="quarter" idx="11"/>
          </p:nvPr>
        </p:nvSpPr>
        <p:spPr>
          <a:xfrm>
            <a:off x="4234511" y="1567338"/>
            <a:ext cx="1809479" cy="1809505"/>
          </a:xfrm>
          <a:custGeom>
            <a:avLst/>
            <a:gdLst>
              <a:gd name="connsiteX0" fmla="*/ 3619429 w 3619429"/>
              <a:gd name="connsiteY0" fmla="*/ 0 h 3619010"/>
              <a:gd name="connsiteX1" fmla="*/ 3619429 w 3619429"/>
              <a:gd name="connsiteY1" fmla="*/ 3619010 h 3619010"/>
              <a:gd name="connsiteX2" fmla="*/ 0 w 3619429"/>
              <a:gd name="connsiteY2" fmla="*/ 3619010 h 3619010"/>
              <a:gd name="connsiteX3" fmla="*/ 917060 w 3619429"/>
              <a:gd name="connsiteY3" fmla="*/ 1505980 h 3619010"/>
              <a:gd name="connsiteX4" fmla="*/ 1507235 w 3619429"/>
              <a:gd name="connsiteY4" fmla="*/ 916362 h 3619010"/>
              <a:gd name="connsiteX5" fmla="*/ 3619429 w 3619429"/>
              <a:gd name="connsiteY5" fmla="*/ 0 h 3619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429" h="3619010">
                <a:moveTo>
                  <a:pt x="3619429" y="0"/>
                </a:moveTo>
                <a:lnTo>
                  <a:pt x="3619429" y="3619010"/>
                </a:lnTo>
                <a:lnTo>
                  <a:pt x="0" y="3619010"/>
                </a:lnTo>
                <a:cubicBezTo>
                  <a:pt x="25520" y="2851308"/>
                  <a:pt x="331207" y="2091415"/>
                  <a:pt x="917060" y="1505980"/>
                </a:cubicBezTo>
                <a:cubicBezTo>
                  <a:pt x="1507235" y="916362"/>
                  <a:pt x="1507235" y="916362"/>
                  <a:pt x="1507235" y="916362"/>
                </a:cubicBezTo>
                <a:cubicBezTo>
                  <a:pt x="2092530" y="331486"/>
                  <a:pt x="2852145" y="25939"/>
                  <a:pt x="3619429"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FFB6FEBA-DB51-4D69-9B4C-36616E7236B8}"/>
              </a:ext>
            </a:extLst>
          </p:cNvPr>
          <p:cNvSpPr>
            <a:spLocks noGrp="1"/>
          </p:cNvSpPr>
          <p:nvPr>
            <p:ph type="pic" sz="quarter" idx="12"/>
          </p:nvPr>
        </p:nvSpPr>
        <p:spPr>
          <a:xfrm>
            <a:off x="6148567" y="1567269"/>
            <a:ext cx="1811710" cy="1809575"/>
          </a:xfrm>
          <a:custGeom>
            <a:avLst/>
            <a:gdLst>
              <a:gd name="connsiteX0" fmla="*/ 0 w 3623892"/>
              <a:gd name="connsiteY0" fmla="*/ 0 h 3619150"/>
              <a:gd name="connsiteX1" fmla="*/ 2116795 w 3623892"/>
              <a:gd name="connsiteY1" fmla="*/ 916502 h 3619150"/>
              <a:gd name="connsiteX2" fmla="*/ 2706832 w 3623892"/>
              <a:gd name="connsiteY2" fmla="*/ 1506120 h 3619150"/>
              <a:gd name="connsiteX3" fmla="*/ 3623892 w 3623892"/>
              <a:gd name="connsiteY3" fmla="*/ 3619150 h 3619150"/>
              <a:gd name="connsiteX4" fmla="*/ 0 w 3623892"/>
              <a:gd name="connsiteY4" fmla="*/ 3619150 h 3619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892" h="3619150">
                <a:moveTo>
                  <a:pt x="0" y="0"/>
                </a:moveTo>
                <a:cubicBezTo>
                  <a:pt x="768958" y="24823"/>
                  <a:pt x="1530385" y="330370"/>
                  <a:pt x="2116795" y="916502"/>
                </a:cubicBezTo>
                <a:cubicBezTo>
                  <a:pt x="2706832" y="1506120"/>
                  <a:pt x="2706832" y="1506120"/>
                  <a:pt x="2706832" y="1506120"/>
                </a:cubicBezTo>
                <a:cubicBezTo>
                  <a:pt x="3292684" y="2091554"/>
                  <a:pt x="3598371" y="2851447"/>
                  <a:pt x="3623892" y="3619150"/>
                </a:cubicBezTo>
                <a:lnTo>
                  <a:pt x="0" y="361915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1" name="Picture Placeholder 20">
            <a:extLst>
              <a:ext uri="{FF2B5EF4-FFF2-40B4-BE49-F238E27FC236}">
                <a16:creationId xmlns:a16="http://schemas.microsoft.com/office/drawing/2014/main" id="{E99129B9-5063-4716-A8DB-2516775ED05D}"/>
              </a:ext>
            </a:extLst>
          </p:cNvPr>
          <p:cNvSpPr>
            <a:spLocks noGrp="1"/>
          </p:cNvSpPr>
          <p:nvPr>
            <p:ph type="pic" sz="quarter" idx="13"/>
          </p:nvPr>
        </p:nvSpPr>
        <p:spPr>
          <a:xfrm>
            <a:off x="6148567" y="3481436"/>
            <a:ext cx="1811710" cy="1809436"/>
          </a:xfrm>
          <a:custGeom>
            <a:avLst/>
            <a:gdLst>
              <a:gd name="connsiteX0" fmla="*/ 0 w 3623892"/>
              <a:gd name="connsiteY0" fmla="*/ 0 h 3618871"/>
              <a:gd name="connsiteX1" fmla="*/ 3623892 w 3623892"/>
              <a:gd name="connsiteY1" fmla="*/ 0 h 3618871"/>
              <a:gd name="connsiteX2" fmla="*/ 2706832 w 3623892"/>
              <a:gd name="connsiteY2" fmla="*/ 2112891 h 3618871"/>
              <a:gd name="connsiteX3" fmla="*/ 2116795 w 3623892"/>
              <a:gd name="connsiteY3" fmla="*/ 2702509 h 3618871"/>
              <a:gd name="connsiteX4" fmla="*/ 0 w 3623892"/>
              <a:gd name="connsiteY4" fmla="*/ 3618871 h 36188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892" h="3618871">
                <a:moveTo>
                  <a:pt x="0" y="0"/>
                </a:moveTo>
                <a:lnTo>
                  <a:pt x="3623892" y="0"/>
                </a:lnTo>
                <a:cubicBezTo>
                  <a:pt x="3598371" y="767563"/>
                  <a:pt x="3292684" y="1527456"/>
                  <a:pt x="2706832" y="2112891"/>
                </a:cubicBezTo>
                <a:cubicBezTo>
                  <a:pt x="2116795" y="2702509"/>
                  <a:pt x="2116795" y="2702509"/>
                  <a:pt x="2116795" y="2702509"/>
                </a:cubicBezTo>
                <a:cubicBezTo>
                  <a:pt x="1530385" y="3288640"/>
                  <a:pt x="768958" y="3594048"/>
                  <a:pt x="0" y="3618871"/>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2" name="Picture Placeholder 21">
            <a:extLst>
              <a:ext uri="{FF2B5EF4-FFF2-40B4-BE49-F238E27FC236}">
                <a16:creationId xmlns:a16="http://schemas.microsoft.com/office/drawing/2014/main" id="{49E1851D-605E-4620-A08E-5EEFA04BE2B0}"/>
              </a:ext>
            </a:extLst>
          </p:cNvPr>
          <p:cNvSpPr>
            <a:spLocks noGrp="1"/>
          </p:cNvSpPr>
          <p:nvPr>
            <p:ph type="pic" sz="quarter" idx="14"/>
          </p:nvPr>
        </p:nvSpPr>
        <p:spPr>
          <a:xfrm>
            <a:off x="4234511" y="3481435"/>
            <a:ext cx="1809479" cy="1809366"/>
          </a:xfrm>
          <a:custGeom>
            <a:avLst/>
            <a:gdLst>
              <a:gd name="connsiteX0" fmla="*/ 0 w 3619429"/>
              <a:gd name="connsiteY0" fmla="*/ 0 h 3618732"/>
              <a:gd name="connsiteX1" fmla="*/ 3619429 w 3619429"/>
              <a:gd name="connsiteY1" fmla="*/ 0 h 3618732"/>
              <a:gd name="connsiteX2" fmla="*/ 3619429 w 3619429"/>
              <a:gd name="connsiteY2" fmla="*/ 3618732 h 3618732"/>
              <a:gd name="connsiteX3" fmla="*/ 1507235 w 3619429"/>
              <a:gd name="connsiteY3" fmla="*/ 2702509 h 3618732"/>
              <a:gd name="connsiteX4" fmla="*/ 917060 w 3619429"/>
              <a:gd name="connsiteY4" fmla="*/ 2112891 h 3618732"/>
              <a:gd name="connsiteX5" fmla="*/ 0 w 3619429"/>
              <a:gd name="connsiteY5" fmla="*/ 0 h 361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429" h="3618732">
                <a:moveTo>
                  <a:pt x="0" y="0"/>
                </a:moveTo>
                <a:lnTo>
                  <a:pt x="3619429" y="0"/>
                </a:lnTo>
                <a:lnTo>
                  <a:pt x="3619429" y="3618732"/>
                </a:lnTo>
                <a:cubicBezTo>
                  <a:pt x="2852145" y="3592793"/>
                  <a:pt x="2092530" y="3287385"/>
                  <a:pt x="1507235" y="2702509"/>
                </a:cubicBezTo>
                <a:cubicBezTo>
                  <a:pt x="917060" y="2112891"/>
                  <a:pt x="917060" y="2112891"/>
                  <a:pt x="917060" y="2112891"/>
                </a:cubicBezTo>
                <a:cubicBezTo>
                  <a:pt x="331207" y="1527456"/>
                  <a:pt x="25520" y="767563"/>
                  <a:pt x="0"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3621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300"/>
                                        <p:tgtEl>
                                          <p:spTgt spid="1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300"/>
                                        <p:tgtEl>
                                          <p:spTgt spid="20"/>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300"/>
                                        <p:tgtEl>
                                          <p:spTgt spid="21"/>
                                        </p:tgtEl>
                                      </p:cBhvr>
                                    </p:animEffect>
                                  </p:childTnLst>
                                </p:cTn>
                              </p:par>
                              <p:par>
                                <p:cTn id="14" presetID="10" presetClass="entr" presetSubtype="0" fill="hold" grpId="0" nodeType="withEffect">
                                  <p:stCondLst>
                                    <p:cond delay="60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3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Lst>
  </p:timing>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B5593F2-E64A-40ED-944E-8AB64DD17CF1}"/>
              </a:ext>
            </a:extLst>
          </p:cNvPr>
          <p:cNvSpPr/>
          <p:nvPr userDrawn="1"/>
        </p:nvSpPr>
        <p:spPr>
          <a:xfrm rot="5400000">
            <a:off x="5850141" y="516141"/>
            <a:ext cx="491719" cy="12192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 name="Rectangle 16">
            <a:extLst>
              <a:ext uri="{FF2B5EF4-FFF2-40B4-BE49-F238E27FC236}">
                <a16:creationId xmlns:a16="http://schemas.microsoft.com/office/drawing/2014/main" id="{8E319BCE-E364-4BCD-908C-A01F28027962}"/>
              </a:ext>
            </a:extLst>
          </p:cNvPr>
          <p:cNvSpPr/>
          <p:nvPr userDrawn="1"/>
        </p:nvSpPr>
        <p:spPr>
          <a:xfrm rot="5400000">
            <a:off x="5850141" y="-5850141"/>
            <a:ext cx="491719" cy="12192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TextBox 2">
            <a:extLst>
              <a:ext uri="{FF2B5EF4-FFF2-40B4-BE49-F238E27FC236}">
                <a16:creationId xmlns:a16="http://schemas.microsoft.com/office/drawing/2014/main" id="{862FAAB3-2BD3-4B4B-8F68-CA607194A7CD}"/>
              </a:ext>
            </a:extLst>
          </p:cNvPr>
          <p:cNvSpPr txBox="1"/>
          <p:nvPr userDrawn="1"/>
        </p:nvSpPr>
        <p:spPr>
          <a:xfrm rot="16200000">
            <a:off x="-385071" y="5914770"/>
            <a:ext cx="1261797" cy="338554"/>
          </a:xfrm>
          <a:prstGeom prst="rect">
            <a:avLst/>
          </a:prstGeom>
          <a:noFill/>
        </p:spPr>
        <p:txBody>
          <a:bodyPr wrap="square" rtlCol="0">
            <a:spAutoFit/>
          </a:bodyPr>
          <a:lstStyle/>
          <a:p>
            <a:pPr algn="l"/>
            <a:r>
              <a:rPr lang="en-US" sz="1600" b="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
        <p:nvSpPr>
          <p:cNvPr id="4" name="Slide Number Placeholder 5">
            <a:extLst>
              <a:ext uri="{FF2B5EF4-FFF2-40B4-BE49-F238E27FC236}">
                <a16:creationId xmlns:a16="http://schemas.microsoft.com/office/drawing/2014/main" id="{EE3CA0C5-696B-4035-8328-04E507A14E6E}"/>
              </a:ext>
            </a:extLst>
          </p:cNvPr>
          <p:cNvSpPr txBox="1">
            <a:spLocks/>
          </p:cNvSpPr>
          <p:nvPr userDrawn="1"/>
        </p:nvSpPr>
        <p:spPr>
          <a:xfrm>
            <a:off x="164697" y="3283310"/>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rgbClr val="172144"/>
              </a:solidFill>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 name="Straight Connector 4">
            <a:extLst>
              <a:ext uri="{FF2B5EF4-FFF2-40B4-BE49-F238E27FC236}">
                <a16:creationId xmlns:a16="http://schemas.microsoft.com/office/drawing/2014/main" id="{504B40BC-21B9-4D12-8535-D9C29D99F968}"/>
              </a:ext>
            </a:extLst>
          </p:cNvPr>
          <p:cNvCxnSpPr/>
          <p:nvPr userDrawn="1"/>
        </p:nvCxnSpPr>
        <p:spPr>
          <a:xfrm>
            <a:off x="120026" y="223120"/>
            <a:ext cx="238296"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5B6781-0284-4FF4-9C39-1E697832CCB5}"/>
              </a:ext>
            </a:extLst>
          </p:cNvPr>
          <p:cNvCxnSpPr>
            <a:cxnSpLocks/>
          </p:cNvCxnSpPr>
          <p:nvPr userDrawn="1"/>
        </p:nvCxnSpPr>
        <p:spPr>
          <a:xfrm>
            <a:off x="120026" y="269044"/>
            <a:ext cx="101742"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2FE7EC0D-F0F0-4288-868F-D1A462C8D492}"/>
              </a:ext>
            </a:extLst>
          </p:cNvPr>
          <p:cNvCxnSpPr>
            <a:cxnSpLocks/>
          </p:cNvCxnSpPr>
          <p:nvPr userDrawn="1"/>
        </p:nvCxnSpPr>
        <p:spPr>
          <a:xfrm>
            <a:off x="120026" y="314968"/>
            <a:ext cx="181333" cy="0"/>
          </a:xfrm>
          <a:prstGeom prst="line">
            <a:avLst/>
          </a:prstGeom>
          <a:ln w="19050">
            <a:solidFill>
              <a:srgbClr val="172144"/>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29CC7530-A671-4661-A267-47CAC7E2FF44}"/>
              </a:ext>
            </a:extLst>
          </p:cNvPr>
          <p:cNvGrpSpPr/>
          <p:nvPr userDrawn="1"/>
        </p:nvGrpSpPr>
        <p:grpSpPr>
          <a:xfrm>
            <a:off x="69896" y="655395"/>
            <a:ext cx="338555" cy="912401"/>
            <a:chOff x="139809" y="1310790"/>
            <a:chExt cx="677200" cy="1824801"/>
          </a:xfrm>
        </p:grpSpPr>
        <p:sp>
          <p:nvSpPr>
            <p:cNvPr id="9" name="Rectangle 8">
              <a:extLst>
                <a:ext uri="{FF2B5EF4-FFF2-40B4-BE49-F238E27FC236}">
                  <a16:creationId xmlns:a16="http://schemas.microsoft.com/office/drawing/2014/main" id="{BC58E2E0-3292-4E74-A22D-947EED6AA7AC}"/>
                </a:ext>
              </a:extLst>
            </p:cNvPr>
            <p:cNvSpPr/>
            <p:nvPr userDrawn="1"/>
          </p:nvSpPr>
          <p:spPr>
            <a:xfrm>
              <a:off x="139809" y="1946192"/>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b</a:t>
              </a:r>
            </a:p>
          </p:txBody>
        </p:sp>
        <p:sp>
          <p:nvSpPr>
            <p:cNvPr id="10" name="Rectangle 9">
              <a:extLst>
                <a:ext uri="{FF2B5EF4-FFF2-40B4-BE49-F238E27FC236}">
                  <a16:creationId xmlns:a16="http://schemas.microsoft.com/office/drawing/2014/main" id="{9204B764-23BF-41EC-BF35-4E759ABDC120}"/>
                </a:ext>
              </a:extLst>
            </p:cNvPr>
            <p:cNvSpPr/>
            <p:nvPr userDrawn="1"/>
          </p:nvSpPr>
          <p:spPr>
            <a:xfrm>
              <a:off x="139809" y="1310790"/>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1" name="Rectangle 10">
              <a:extLst>
                <a:ext uri="{FF2B5EF4-FFF2-40B4-BE49-F238E27FC236}">
                  <a16:creationId xmlns:a16="http://schemas.microsoft.com/office/drawing/2014/main" id="{D900F3B3-A1A6-4A4A-9768-B08A60BCF080}"/>
                </a:ext>
              </a:extLst>
            </p:cNvPr>
            <p:cNvSpPr/>
            <p:nvPr userDrawn="1"/>
          </p:nvSpPr>
          <p:spPr>
            <a:xfrm>
              <a:off x="139811" y="2581593"/>
              <a:ext cx="677198" cy="553998"/>
            </a:xfrm>
            <a:prstGeom prst="rect">
              <a:avLst/>
            </a:prstGeom>
          </p:spPr>
          <p:txBody>
            <a:bodyPr wrap="none" anchor="ctr">
              <a:spAutoFit/>
            </a:bodyPr>
            <a:lstStyle/>
            <a:p>
              <a:pPr algn="ctr"/>
              <a:r>
                <a:rPr lang="en-US" sz="1200">
                  <a:solidFill>
                    <a:srgbClr val="314792">
                      <a:alpha val="49000"/>
                    </a:srgbClr>
                  </a:solidFill>
                  <a:latin typeface="Designball-Social-01" pitchFamily="2" charset="0"/>
                </a:rPr>
                <a:t>c</a:t>
              </a:r>
            </a:p>
          </p:txBody>
        </p:sp>
        <p:sp>
          <p:nvSpPr>
            <p:cNvPr id="12" name="Rectangle 11">
              <a:hlinkClick r:id="rId2"/>
              <a:extLst>
                <a:ext uri="{FF2B5EF4-FFF2-40B4-BE49-F238E27FC236}">
                  <a16:creationId xmlns:a16="http://schemas.microsoft.com/office/drawing/2014/main" id="{C1510384-2C3D-4EBE-BD59-99BB4F7B1D95}"/>
                </a:ext>
              </a:extLst>
            </p:cNvPr>
            <p:cNvSpPr/>
            <p:nvPr userDrawn="1"/>
          </p:nvSpPr>
          <p:spPr>
            <a:xfrm>
              <a:off x="311927" y="200584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3" name="Rectangle 12">
              <a:hlinkClick r:id="rId3"/>
              <a:extLst>
                <a:ext uri="{FF2B5EF4-FFF2-40B4-BE49-F238E27FC236}">
                  <a16:creationId xmlns:a16="http://schemas.microsoft.com/office/drawing/2014/main" id="{E820DE5E-C61D-42D9-9F6F-1E352E9F4232}"/>
                </a:ext>
              </a:extLst>
            </p:cNvPr>
            <p:cNvSpPr/>
            <p:nvPr userDrawn="1"/>
          </p:nvSpPr>
          <p:spPr>
            <a:xfrm>
              <a:off x="311927" y="1375076"/>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sp>
          <p:nvSpPr>
            <p:cNvPr id="14" name="Rectangle 13">
              <a:hlinkClick r:id="rId4"/>
              <a:extLst>
                <a:ext uri="{FF2B5EF4-FFF2-40B4-BE49-F238E27FC236}">
                  <a16:creationId xmlns:a16="http://schemas.microsoft.com/office/drawing/2014/main" id="{D6187E50-754A-44EE-BA02-05EBB604955C}"/>
                </a:ext>
              </a:extLst>
            </p:cNvPr>
            <p:cNvSpPr/>
            <p:nvPr userDrawn="1"/>
          </p:nvSpPr>
          <p:spPr>
            <a:xfrm>
              <a:off x="311927" y="2636618"/>
              <a:ext cx="332961" cy="443947"/>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00">
                <a:solidFill>
                  <a:srgbClr val="314792">
                    <a:alpha val="49000"/>
                  </a:srgbClr>
                </a:solidFill>
              </a:endParaRPr>
            </a:p>
          </p:txBody>
        </p:sp>
      </p:grpSp>
      <p:cxnSp>
        <p:nvCxnSpPr>
          <p:cNvPr id="16" name="Straight Connector 15">
            <a:extLst>
              <a:ext uri="{FF2B5EF4-FFF2-40B4-BE49-F238E27FC236}">
                <a16:creationId xmlns:a16="http://schemas.microsoft.com/office/drawing/2014/main" id="{19D26279-CF3F-44FD-A4E8-B89D5F761927}"/>
              </a:ext>
            </a:extLst>
          </p:cNvPr>
          <p:cNvCxnSpPr/>
          <p:nvPr userDrawn="1"/>
        </p:nvCxnSpPr>
        <p:spPr>
          <a:xfrm>
            <a:off x="491655" y="0"/>
            <a:ext cx="0" cy="6858000"/>
          </a:xfrm>
          <a:prstGeom prst="line">
            <a:avLst/>
          </a:prstGeom>
          <a:ln w="25400">
            <a:solidFill>
              <a:srgbClr val="EBECF1"/>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C634A3-E97D-43E8-BF4A-61945DFF0111}"/>
              </a:ext>
            </a:extLst>
          </p:cNvPr>
          <p:cNvSpPr/>
          <p:nvPr userDrawn="1"/>
        </p:nvSpPr>
        <p:spPr>
          <a:xfrm>
            <a:off x="11700345" y="0"/>
            <a:ext cx="491655" cy="6858000"/>
          </a:xfrm>
          <a:prstGeom prst="rect">
            <a:avLst/>
          </a:prstGeom>
          <a:solidFill>
            <a:srgbClr val="FFFFFF"/>
          </a:solidFill>
          <a:ln>
            <a:noFill/>
          </a:ln>
          <a:effectLst>
            <a:outerShdw blurRad="952500" dist="215900" algn="l" rotWithShape="0">
              <a:schemeClr val="accent1">
                <a:lumMod val="50000"/>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385124559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3399DF4-D239-4B46-A59E-3F2D266B8AC5}"/>
              </a:ext>
            </a:extLst>
          </p:cNvPr>
          <p:cNvSpPr/>
          <p:nvPr userDrawn="1"/>
        </p:nvSpPr>
        <p:spPr>
          <a:xfrm>
            <a:off x="781742" y="647700"/>
            <a:ext cx="10628516" cy="5524500"/>
          </a:xfrm>
          <a:prstGeom prst="rect">
            <a:avLst/>
          </a:prstGeom>
          <a:solidFill>
            <a:schemeClr val="accent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1351130023"/>
      </p:ext>
    </p:extLst>
  </p:cSld>
  <p:clrMapOvr>
    <a:masterClrMapping/>
  </p:clrMapOvr>
  <p:extLst>
    <p:ext uri="{DCECCB84-F9BA-43D5-87BE-67443E8EF086}">
      <p15:sldGuideLst xmlns:p15="http://schemas.microsoft.com/office/powerpoint/2012/main">
        <p15:guide id="1" orient="horz" pos="4320">
          <p15:clr>
            <a:srgbClr val="FBAE40"/>
          </p15:clr>
        </p15:guide>
        <p15:guide id="2" pos="7681">
          <p15:clr>
            <a:srgbClr val="FBAE40"/>
          </p15:clr>
        </p15:guide>
        <p15:guide id="3" pos="985">
          <p15:clr>
            <a:srgbClr val="FBAE40"/>
          </p15:clr>
        </p15:guide>
        <p15:guide id="4" pos="14377">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9_Custom Layou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CDF241A1-3249-4A50-880D-BD32EE84584D}"/>
              </a:ext>
            </a:extLst>
          </p:cNvPr>
          <p:cNvSpPr>
            <a:spLocks noGrp="1"/>
          </p:cNvSpPr>
          <p:nvPr>
            <p:ph type="pic" sz="quarter" idx="15"/>
          </p:nvPr>
        </p:nvSpPr>
        <p:spPr>
          <a:xfrm>
            <a:off x="6096000" y="0"/>
            <a:ext cx="5314259" cy="6858000"/>
          </a:xfrm>
          <a:custGeom>
            <a:avLst/>
            <a:gdLst>
              <a:gd name="connsiteX0" fmla="*/ 0 w 10345056"/>
              <a:gd name="connsiteY0" fmla="*/ 0 h 10610851"/>
              <a:gd name="connsiteX1" fmla="*/ 10345056 w 10345056"/>
              <a:gd name="connsiteY1" fmla="*/ 0 h 10610851"/>
              <a:gd name="connsiteX2" fmla="*/ 10345056 w 10345056"/>
              <a:gd name="connsiteY2" fmla="*/ 10610851 h 10610851"/>
              <a:gd name="connsiteX3" fmla="*/ 0 w 10345056"/>
              <a:gd name="connsiteY3" fmla="*/ 10610851 h 10610851"/>
            </a:gdLst>
            <a:ahLst/>
            <a:cxnLst>
              <a:cxn ang="0">
                <a:pos x="connsiteX0" y="connsiteY0"/>
              </a:cxn>
              <a:cxn ang="0">
                <a:pos x="connsiteX1" y="connsiteY1"/>
              </a:cxn>
              <a:cxn ang="0">
                <a:pos x="connsiteX2" y="connsiteY2"/>
              </a:cxn>
              <a:cxn ang="0">
                <a:pos x="connsiteX3" y="connsiteY3"/>
              </a:cxn>
            </a:cxnLst>
            <a:rect l="l" t="t" r="r" b="b"/>
            <a:pathLst>
              <a:path w="10345056" h="10610851">
                <a:moveTo>
                  <a:pt x="0" y="0"/>
                </a:moveTo>
                <a:lnTo>
                  <a:pt x="10345056" y="0"/>
                </a:lnTo>
                <a:lnTo>
                  <a:pt x="10345056" y="10610851"/>
                </a:lnTo>
                <a:lnTo>
                  <a:pt x="0" y="1061085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080725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2960575" y="2512573"/>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3" name="Picture Placeholder 75">
            <a:extLst>
              <a:ext uri="{FF2B5EF4-FFF2-40B4-BE49-F238E27FC236}">
                <a16:creationId xmlns:a16="http://schemas.microsoft.com/office/drawing/2014/main" id="{B73DCDD3-849B-48E9-9914-DC8C6C493025}"/>
              </a:ext>
            </a:extLst>
          </p:cNvPr>
          <p:cNvSpPr>
            <a:spLocks noGrp="1"/>
          </p:cNvSpPr>
          <p:nvPr>
            <p:ph type="pic" sz="quarter" idx="25"/>
          </p:nvPr>
        </p:nvSpPr>
        <p:spPr>
          <a:xfrm>
            <a:off x="-177423" y="284578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4" name="Picture Placeholder 75">
            <a:extLst>
              <a:ext uri="{FF2B5EF4-FFF2-40B4-BE49-F238E27FC236}">
                <a16:creationId xmlns:a16="http://schemas.microsoft.com/office/drawing/2014/main" id="{8083A199-38E5-4ACB-BD72-CEC6E71018D7}"/>
              </a:ext>
            </a:extLst>
          </p:cNvPr>
          <p:cNvSpPr>
            <a:spLocks noGrp="1"/>
          </p:cNvSpPr>
          <p:nvPr>
            <p:ph type="pic" sz="quarter" idx="26"/>
          </p:nvPr>
        </p:nvSpPr>
        <p:spPr>
          <a:xfrm>
            <a:off x="2480191" y="4288872"/>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7" name="Picture Placeholder 75">
            <a:extLst>
              <a:ext uri="{FF2B5EF4-FFF2-40B4-BE49-F238E27FC236}">
                <a16:creationId xmlns:a16="http://schemas.microsoft.com/office/drawing/2014/main" id="{30F15E57-04C6-4909-ACB4-7ACAA591DE37}"/>
              </a:ext>
            </a:extLst>
          </p:cNvPr>
          <p:cNvSpPr>
            <a:spLocks noGrp="1"/>
          </p:cNvSpPr>
          <p:nvPr>
            <p:ph type="pic" sz="quarter" idx="29"/>
          </p:nvPr>
        </p:nvSpPr>
        <p:spPr>
          <a:xfrm>
            <a:off x="-3446134" y="308710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5" name="Picture Placeholder 75">
            <a:extLst>
              <a:ext uri="{FF2B5EF4-FFF2-40B4-BE49-F238E27FC236}">
                <a16:creationId xmlns:a16="http://schemas.microsoft.com/office/drawing/2014/main" id="{86FBEEA4-D851-4A6C-878E-E42016D4A514}"/>
              </a:ext>
            </a:extLst>
          </p:cNvPr>
          <p:cNvSpPr>
            <a:spLocks noGrp="1"/>
          </p:cNvSpPr>
          <p:nvPr>
            <p:ph type="pic" sz="quarter" idx="27"/>
          </p:nvPr>
        </p:nvSpPr>
        <p:spPr>
          <a:xfrm>
            <a:off x="-805022" y="455708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6" name="Picture Placeholder 75">
            <a:extLst>
              <a:ext uri="{FF2B5EF4-FFF2-40B4-BE49-F238E27FC236}">
                <a16:creationId xmlns:a16="http://schemas.microsoft.com/office/drawing/2014/main" id="{204CD476-3BC2-488C-9229-A7DD254475EA}"/>
              </a:ext>
            </a:extLst>
          </p:cNvPr>
          <p:cNvSpPr>
            <a:spLocks noGrp="1"/>
          </p:cNvSpPr>
          <p:nvPr>
            <p:ph type="pic" sz="quarter" idx="28"/>
          </p:nvPr>
        </p:nvSpPr>
        <p:spPr>
          <a:xfrm>
            <a:off x="1840192" y="599542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Tree>
    <p:extLst>
      <p:ext uri="{BB962C8B-B14F-4D97-AF65-F5344CB8AC3E}">
        <p14:creationId xmlns:p14="http://schemas.microsoft.com/office/powerpoint/2010/main" val="353052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6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0-#ppt_w/2"/>
                                          </p:val>
                                        </p:tav>
                                        <p:tav tm="100000">
                                          <p:val>
                                            <p:strVal val="#ppt_x"/>
                                          </p:val>
                                        </p:tav>
                                      </p:tavLst>
                                    </p:anim>
                                    <p:anim calcmode="lin" valueType="num">
                                      <p:cBhvr additive="base">
                                        <p:cTn id="8" dur="1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12" decel="100000" fill="hold" grpId="0" nodeType="withEffect">
                                  <p:stCondLst>
                                    <p:cond delay="7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12" decel="100000" fill="hold" grpId="0" nodeType="withEffect">
                                  <p:stCondLst>
                                    <p:cond delay="8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500" fill="hold"/>
                                        <p:tgtEl>
                                          <p:spTgt spid="4"/>
                                        </p:tgtEl>
                                        <p:attrNameLst>
                                          <p:attrName>ppt_x</p:attrName>
                                        </p:attrNameLst>
                                      </p:cBhvr>
                                      <p:tavLst>
                                        <p:tav tm="0">
                                          <p:val>
                                            <p:strVal val="0-#ppt_w/2"/>
                                          </p:val>
                                        </p:tav>
                                        <p:tav tm="100000">
                                          <p:val>
                                            <p:strVal val="#ppt_x"/>
                                          </p:val>
                                        </p:tav>
                                      </p:tavLst>
                                    </p:anim>
                                    <p:anim calcmode="lin" valueType="num">
                                      <p:cBhvr additive="base">
                                        <p:cTn id="16" dur="1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12" decel="100000" fill="hold" grpId="0" nodeType="withEffect">
                                  <p:stCondLst>
                                    <p:cond delay="9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500" fill="hold"/>
                                        <p:tgtEl>
                                          <p:spTgt spid="7"/>
                                        </p:tgtEl>
                                        <p:attrNameLst>
                                          <p:attrName>ppt_x</p:attrName>
                                        </p:attrNameLst>
                                      </p:cBhvr>
                                      <p:tavLst>
                                        <p:tav tm="0">
                                          <p:val>
                                            <p:strVal val="0-#ppt_w/2"/>
                                          </p:val>
                                        </p:tav>
                                        <p:tav tm="100000">
                                          <p:val>
                                            <p:strVal val="#ppt_x"/>
                                          </p:val>
                                        </p:tav>
                                      </p:tavLst>
                                    </p:anim>
                                    <p:anim calcmode="lin" valueType="num">
                                      <p:cBhvr additive="base">
                                        <p:cTn id="20" dur="1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12" decel="100000" fill="hold" grpId="0" nodeType="withEffect">
                                  <p:stCondLst>
                                    <p:cond delay="100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500" fill="hold"/>
                                        <p:tgtEl>
                                          <p:spTgt spid="5"/>
                                        </p:tgtEl>
                                        <p:attrNameLst>
                                          <p:attrName>ppt_x</p:attrName>
                                        </p:attrNameLst>
                                      </p:cBhvr>
                                      <p:tavLst>
                                        <p:tav tm="0">
                                          <p:val>
                                            <p:strVal val="0-#ppt_w/2"/>
                                          </p:val>
                                        </p:tav>
                                        <p:tav tm="100000">
                                          <p:val>
                                            <p:strVal val="#ppt_x"/>
                                          </p:val>
                                        </p:tav>
                                      </p:tavLst>
                                    </p:anim>
                                    <p:anim calcmode="lin" valueType="num">
                                      <p:cBhvr additive="base">
                                        <p:cTn id="24" dur="1500" fill="hold"/>
                                        <p:tgtEl>
                                          <p:spTgt spid="5"/>
                                        </p:tgtEl>
                                        <p:attrNameLst>
                                          <p:attrName>ppt_y</p:attrName>
                                        </p:attrNameLst>
                                      </p:cBhvr>
                                      <p:tavLst>
                                        <p:tav tm="0">
                                          <p:val>
                                            <p:strVal val="1+#ppt_h/2"/>
                                          </p:val>
                                        </p:tav>
                                        <p:tav tm="100000">
                                          <p:val>
                                            <p:strVal val="#ppt_y"/>
                                          </p:val>
                                        </p:tav>
                                      </p:tavLst>
                                    </p:anim>
                                  </p:childTnLst>
                                </p:cTn>
                              </p:par>
                              <p:par>
                                <p:cTn id="25" presetID="2" presetClass="entr" presetSubtype="12" decel="100000" fill="hold" grpId="0" nodeType="withEffect">
                                  <p:stCondLst>
                                    <p:cond delay="110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500" fill="hold"/>
                                        <p:tgtEl>
                                          <p:spTgt spid="6"/>
                                        </p:tgtEl>
                                        <p:attrNameLst>
                                          <p:attrName>ppt_x</p:attrName>
                                        </p:attrNameLst>
                                      </p:cBhvr>
                                      <p:tavLst>
                                        <p:tav tm="0">
                                          <p:val>
                                            <p:strVal val="0-#ppt_w/2"/>
                                          </p:val>
                                        </p:tav>
                                        <p:tav tm="100000">
                                          <p:val>
                                            <p:strVal val="#ppt_x"/>
                                          </p:val>
                                        </p:tav>
                                      </p:tavLst>
                                    </p:anim>
                                    <p:anim calcmode="lin" valueType="num">
                                      <p:cBhvr additive="base">
                                        <p:cTn id="2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7" grpId="0" animBg="1"/>
      <p:bldP spid="5" grpId="0" animBg="1"/>
      <p:bldP spid="6"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3451805" y="1941447"/>
            <a:ext cx="5288390" cy="2975107"/>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accent3">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Tree>
    <p:extLst>
      <p:ext uri="{BB962C8B-B14F-4D97-AF65-F5344CB8AC3E}">
        <p14:creationId xmlns:p14="http://schemas.microsoft.com/office/powerpoint/2010/main" val="201863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933A7-D387-B669-B4B4-E7AC3D2173AA}"/>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2AF336A2-87DA-BA5D-B163-9517914A44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88C0A5A2-4737-7149-60D4-577A636BF7E8}"/>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05D5DB08-A053-4C6F-C39F-8AD8F61B2C65}"/>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3DBB9868-AFFA-5FF8-B1B0-F2371F0E04AD}"/>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1172549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17" name="Picture Placeholder 75">
            <a:extLst>
              <a:ext uri="{FF2B5EF4-FFF2-40B4-BE49-F238E27FC236}">
                <a16:creationId xmlns:a16="http://schemas.microsoft.com/office/drawing/2014/main" id="{DE1F0CA1-994C-4B15-BD61-C1FC8BE244E3}"/>
              </a:ext>
            </a:extLst>
          </p:cNvPr>
          <p:cNvSpPr>
            <a:spLocks noGrp="1"/>
          </p:cNvSpPr>
          <p:nvPr>
            <p:ph type="pic" sz="quarter" idx="34"/>
          </p:nvPr>
        </p:nvSpPr>
        <p:spPr>
          <a:xfrm>
            <a:off x="5795324" y="-2019910"/>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8" name="Picture Placeholder 75">
            <a:extLst>
              <a:ext uri="{FF2B5EF4-FFF2-40B4-BE49-F238E27FC236}">
                <a16:creationId xmlns:a16="http://schemas.microsoft.com/office/drawing/2014/main" id="{CCDC6E92-1B4E-4F2A-BD85-917834D7D1BF}"/>
              </a:ext>
            </a:extLst>
          </p:cNvPr>
          <p:cNvSpPr>
            <a:spLocks noGrp="1"/>
          </p:cNvSpPr>
          <p:nvPr>
            <p:ph type="pic" sz="quarter" idx="35"/>
          </p:nvPr>
        </p:nvSpPr>
        <p:spPr>
          <a:xfrm>
            <a:off x="8398700" y="-59406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9" name="Picture Placeholder 75">
            <a:extLst>
              <a:ext uri="{FF2B5EF4-FFF2-40B4-BE49-F238E27FC236}">
                <a16:creationId xmlns:a16="http://schemas.microsoft.com/office/drawing/2014/main" id="{60FE58BF-2882-4922-8BE2-DC5C806999A3}"/>
              </a:ext>
            </a:extLst>
          </p:cNvPr>
          <p:cNvSpPr>
            <a:spLocks noGrp="1"/>
          </p:cNvSpPr>
          <p:nvPr>
            <p:ph type="pic" sz="quarter" idx="36"/>
          </p:nvPr>
        </p:nvSpPr>
        <p:spPr>
          <a:xfrm>
            <a:off x="11002077" y="83177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3" name="Picture Placeholder 75">
            <a:extLst>
              <a:ext uri="{FF2B5EF4-FFF2-40B4-BE49-F238E27FC236}">
                <a16:creationId xmlns:a16="http://schemas.microsoft.com/office/drawing/2014/main" id="{DFC0A416-BD43-4889-A746-153B68F952A1}"/>
              </a:ext>
            </a:extLst>
          </p:cNvPr>
          <p:cNvSpPr>
            <a:spLocks noGrp="1"/>
          </p:cNvSpPr>
          <p:nvPr>
            <p:ph type="pic" sz="quarter" idx="30"/>
          </p:nvPr>
        </p:nvSpPr>
        <p:spPr>
          <a:xfrm>
            <a:off x="3092594" y="-1470698"/>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4" name="Picture Placeholder 75">
            <a:extLst>
              <a:ext uri="{FF2B5EF4-FFF2-40B4-BE49-F238E27FC236}">
                <a16:creationId xmlns:a16="http://schemas.microsoft.com/office/drawing/2014/main" id="{0B4C680D-3D96-4F02-8FDE-6C344B4EA949}"/>
              </a:ext>
            </a:extLst>
          </p:cNvPr>
          <p:cNvSpPr>
            <a:spLocks noGrp="1"/>
          </p:cNvSpPr>
          <p:nvPr>
            <p:ph type="pic" sz="quarter" idx="31"/>
          </p:nvPr>
        </p:nvSpPr>
        <p:spPr>
          <a:xfrm>
            <a:off x="5695970" y="-44854"/>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5" name="Picture Placeholder 75">
            <a:extLst>
              <a:ext uri="{FF2B5EF4-FFF2-40B4-BE49-F238E27FC236}">
                <a16:creationId xmlns:a16="http://schemas.microsoft.com/office/drawing/2014/main" id="{0136ECC1-14F7-404A-BB65-765B022634A5}"/>
              </a:ext>
            </a:extLst>
          </p:cNvPr>
          <p:cNvSpPr>
            <a:spLocks noGrp="1"/>
          </p:cNvSpPr>
          <p:nvPr>
            <p:ph type="pic" sz="quarter" idx="32"/>
          </p:nvPr>
        </p:nvSpPr>
        <p:spPr>
          <a:xfrm>
            <a:off x="8307095" y="1365493"/>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6" name="Picture Placeholder 75">
            <a:extLst>
              <a:ext uri="{FF2B5EF4-FFF2-40B4-BE49-F238E27FC236}">
                <a16:creationId xmlns:a16="http://schemas.microsoft.com/office/drawing/2014/main" id="{61F32264-5F7E-4A46-97AB-AABAB86F1EA9}"/>
              </a:ext>
            </a:extLst>
          </p:cNvPr>
          <p:cNvSpPr>
            <a:spLocks noGrp="1"/>
          </p:cNvSpPr>
          <p:nvPr>
            <p:ph type="pic" sz="quarter" idx="33"/>
          </p:nvPr>
        </p:nvSpPr>
        <p:spPr>
          <a:xfrm>
            <a:off x="10911794" y="278446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151309" y="-1058251"/>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8" name="Picture Placeholder 75">
            <a:extLst>
              <a:ext uri="{FF2B5EF4-FFF2-40B4-BE49-F238E27FC236}">
                <a16:creationId xmlns:a16="http://schemas.microsoft.com/office/drawing/2014/main" id="{65B77482-57E1-46FD-913A-0092573AC5F1}"/>
              </a:ext>
            </a:extLst>
          </p:cNvPr>
          <p:cNvSpPr>
            <a:spLocks noGrp="1"/>
          </p:cNvSpPr>
          <p:nvPr>
            <p:ph type="pic" sz="quarter" idx="25"/>
          </p:nvPr>
        </p:nvSpPr>
        <p:spPr>
          <a:xfrm>
            <a:off x="2754685" y="367594"/>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9" name="Picture Placeholder 75">
            <a:extLst>
              <a:ext uri="{FF2B5EF4-FFF2-40B4-BE49-F238E27FC236}">
                <a16:creationId xmlns:a16="http://schemas.microsoft.com/office/drawing/2014/main" id="{B37A391A-9563-4D8D-9F81-AF2A558906BA}"/>
              </a:ext>
            </a:extLst>
          </p:cNvPr>
          <p:cNvSpPr>
            <a:spLocks noGrp="1"/>
          </p:cNvSpPr>
          <p:nvPr>
            <p:ph type="pic" sz="quarter" idx="26"/>
          </p:nvPr>
        </p:nvSpPr>
        <p:spPr>
          <a:xfrm>
            <a:off x="5358062" y="179343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0" name="Picture Placeholder 75">
            <a:extLst>
              <a:ext uri="{FF2B5EF4-FFF2-40B4-BE49-F238E27FC236}">
                <a16:creationId xmlns:a16="http://schemas.microsoft.com/office/drawing/2014/main" id="{905913FF-40D6-422E-AE96-62587D32CE1B}"/>
              </a:ext>
            </a:extLst>
          </p:cNvPr>
          <p:cNvSpPr>
            <a:spLocks noGrp="1"/>
          </p:cNvSpPr>
          <p:nvPr>
            <p:ph type="pic" sz="quarter" idx="27"/>
          </p:nvPr>
        </p:nvSpPr>
        <p:spPr>
          <a:xfrm>
            <a:off x="7969186" y="3203785"/>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1" name="Picture Placeholder 75">
            <a:extLst>
              <a:ext uri="{FF2B5EF4-FFF2-40B4-BE49-F238E27FC236}">
                <a16:creationId xmlns:a16="http://schemas.microsoft.com/office/drawing/2014/main" id="{139B3716-743D-4E4C-8E9E-28622348549F}"/>
              </a:ext>
            </a:extLst>
          </p:cNvPr>
          <p:cNvSpPr>
            <a:spLocks noGrp="1"/>
          </p:cNvSpPr>
          <p:nvPr>
            <p:ph type="pic" sz="quarter" idx="28"/>
          </p:nvPr>
        </p:nvSpPr>
        <p:spPr>
          <a:xfrm>
            <a:off x="10573886" y="4622758"/>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Tree>
    <p:extLst>
      <p:ext uri="{BB962C8B-B14F-4D97-AF65-F5344CB8AC3E}">
        <p14:creationId xmlns:p14="http://schemas.microsoft.com/office/powerpoint/2010/main" val="463719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500" fill="hold"/>
                                        <p:tgtEl>
                                          <p:spTgt spid="17"/>
                                        </p:tgtEl>
                                        <p:attrNameLst>
                                          <p:attrName>ppt_x</p:attrName>
                                        </p:attrNameLst>
                                      </p:cBhvr>
                                      <p:tavLst>
                                        <p:tav tm="0">
                                          <p:val>
                                            <p:strVal val="#ppt_x"/>
                                          </p:val>
                                        </p:tav>
                                        <p:tav tm="100000">
                                          <p:val>
                                            <p:strVal val="#ppt_x"/>
                                          </p:val>
                                        </p:tav>
                                      </p:tavLst>
                                    </p:anim>
                                    <p:anim calcmode="lin" valueType="num">
                                      <p:cBhvr additive="base">
                                        <p:cTn id="8" dur="1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500" fill="hold"/>
                                        <p:tgtEl>
                                          <p:spTgt spid="18"/>
                                        </p:tgtEl>
                                        <p:attrNameLst>
                                          <p:attrName>ppt_x</p:attrName>
                                        </p:attrNameLst>
                                      </p:cBhvr>
                                      <p:tavLst>
                                        <p:tav tm="0">
                                          <p:val>
                                            <p:strVal val="#ppt_x"/>
                                          </p:val>
                                        </p:tav>
                                        <p:tav tm="100000">
                                          <p:val>
                                            <p:strVal val="#ppt_x"/>
                                          </p:val>
                                        </p:tav>
                                      </p:tavLst>
                                    </p:anim>
                                    <p:anim calcmode="lin" valueType="num">
                                      <p:cBhvr additive="base">
                                        <p:cTn id="12" dur="1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500" fill="hold"/>
                                        <p:tgtEl>
                                          <p:spTgt spid="19"/>
                                        </p:tgtEl>
                                        <p:attrNameLst>
                                          <p:attrName>ppt_x</p:attrName>
                                        </p:attrNameLst>
                                      </p:cBhvr>
                                      <p:tavLst>
                                        <p:tav tm="0">
                                          <p:val>
                                            <p:strVal val="#ppt_x"/>
                                          </p:val>
                                        </p:tav>
                                        <p:tav tm="100000">
                                          <p:val>
                                            <p:strVal val="#ppt_x"/>
                                          </p:val>
                                        </p:tav>
                                      </p:tavLst>
                                    </p:anim>
                                    <p:anim calcmode="lin" valueType="num">
                                      <p:cBhvr additive="base">
                                        <p:cTn id="16" dur="1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500" fill="hold"/>
                                        <p:tgtEl>
                                          <p:spTgt spid="13"/>
                                        </p:tgtEl>
                                        <p:attrNameLst>
                                          <p:attrName>ppt_x</p:attrName>
                                        </p:attrNameLst>
                                      </p:cBhvr>
                                      <p:tavLst>
                                        <p:tav tm="0">
                                          <p:val>
                                            <p:strVal val="#ppt_x"/>
                                          </p:val>
                                        </p:tav>
                                        <p:tav tm="100000">
                                          <p:val>
                                            <p:strVal val="#ppt_x"/>
                                          </p:val>
                                        </p:tav>
                                      </p:tavLst>
                                    </p:anim>
                                    <p:anim calcmode="lin" valueType="num">
                                      <p:cBhvr additive="base">
                                        <p:cTn id="20" dur="1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500" fill="hold"/>
                                        <p:tgtEl>
                                          <p:spTgt spid="14"/>
                                        </p:tgtEl>
                                        <p:attrNameLst>
                                          <p:attrName>ppt_x</p:attrName>
                                        </p:attrNameLst>
                                      </p:cBhvr>
                                      <p:tavLst>
                                        <p:tav tm="0">
                                          <p:val>
                                            <p:strVal val="#ppt_x"/>
                                          </p:val>
                                        </p:tav>
                                        <p:tav tm="100000">
                                          <p:val>
                                            <p:strVal val="#ppt_x"/>
                                          </p:val>
                                        </p:tav>
                                      </p:tavLst>
                                    </p:anim>
                                    <p:anim calcmode="lin" valueType="num">
                                      <p:cBhvr additive="base">
                                        <p:cTn id="24" dur="1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500" fill="hold"/>
                                        <p:tgtEl>
                                          <p:spTgt spid="15"/>
                                        </p:tgtEl>
                                        <p:attrNameLst>
                                          <p:attrName>ppt_x</p:attrName>
                                        </p:attrNameLst>
                                      </p:cBhvr>
                                      <p:tavLst>
                                        <p:tav tm="0">
                                          <p:val>
                                            <p:strVal val="#ppt_x"/>
                                          </p:val>
                                        </p:tav>
                                        <p:tav tm="100000">
                                          <p:val>
                                            <p:strVal val="#ppt_x"/>
                                          </p:val>
                                        </p:tav>
                                      </p:tavLst>
                                    </p:anim>
                                    <p:anim calcmode="lin" valueType="num">
                                      <p:cBhvr additive="base">
                                        <p:cTn id="28" dur="1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60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1500" fill="hold"/>
                                        <p:tgtEl>
                                          <p:spTgt spid="16"/>
                                        </p:tgtEl>
                                        <p:attrNameLst>
                                          <p:attrName>ppt_x</p:attrName>
                                        </p:attrNameLst>
                                      </p:cBhvr>
                                      <p:tavLst>
                                        <p:tav tm="0">
                                          <p:val>
                                            <p:strVal val="#ppt_x"/>
                                          </p:val>
                                        </p:tav>
                                        <p:tav tm="100000">
                                          <p:val>
                                            <p:strVal val="#ppt_x"/>
                                          </p:val>
                                        </p:tav>
                                      </p:tavLst>
                                    </p:anim>
                                    <p:anim calcmode="lin" valueType="num">
                                      <p:cBhvr additive="base">
                                        <p:cTn id="32" dur="15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70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1500" fill="hold"/>
                                        <p:tgtEl>
                                          <p:spTgt spid="2"/>
                                        </p:tgtEl>
                                        <p:attrNameLst>
                                          <p:attrName>ppt_x</p:attrName>
                                        </p:attrNameLst>
                                      </p:cBhvr>
                                      <p:tavLst>
                                        <p:tav tm="0">
                                          <p:val>
                                            <p:strVal val="#ppt_x"/>
                                          </p:val>
                                        </p:tav>
                                        <p:tav tm="100000">
                                          <p:val>
                                            <p:strVal val="#ppt_x"/>
                                          </p:val>
                                        </p:tav>
                                      </p:tavLst>
                                    </p:anim>
                                    <p:anim calcmode="lin" valueType="num">
                                      <p:cBhvr additive="base">
                                        <p:cTn id="36" dur="1500" fill="hold"/>
                                        <p:tgtEl>
                                          <p:spTgt spid="2"/>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80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1500" fill="hold"/>
                                        <p:tgtEl>
                                          <p:spTgt spid="8"/>
                                        </p:tgtEl>
                                        <p:attrNameLst>
                                          <p:attrName>ppt_x</p:attrName>
                                        </p:attrNameLst>
                                      </p:cBhvr>
                                      <p:tavLst>
                                        <p:tav tm="0">
                                          <p:val>
                                            <p:strVal val="#ppt_x"/>
                                          </p:val>
                                        </p:tav>
                                        <p:tav tm="100000">
                                          <p:val>
                                            <p:strVal val="#ppt_x"/>
                                          </p:val>
                                        </p:tav>
                                      </p:tavLst>
                                    </p:anim>
                                    <p:anim calcmode="lin" valueType="num">
                                      <p:cBhvr additive="base">
                                        <p:cTn id="40" dur="1500" fill="hold"/>
                                        <p:tgtEl>
                                          <p:spTgt spid="8"/>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90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1500" fill="hold"/>
                                        <p:tgtEl>
                                          <p:spTgt spid="9"/>
                                        </p:tgtEl>
                                        <p:attrNameLst>
                                          <p:attrName>ppt_x</p:attrName>
                                        </p:attrNameLst>
                                      </p:cBhvr>
                                      <p:tavLst>
                                        <p:tav tm="0">
                                          <p:val>
                                            <p:strVal val="#ppt_x"/>
                                          </p:val>
                                        </p:tav>
                                        <p:tav tm="100000">
                                          <p:val>
                                            <p:strVal val="#ppt_x"/>
                                          </p:val>
                                        </p:tav>
                                      </p:tavLst>
                                    </p:anim>
                                    <p:anim calcmode="lin" valueType="num">
                                      <p:cBhvr additive="base">
                                        <p:cTn id="44" dur="1500" fill="hold"/>
                                        <p:tgtEl>
                                          <p:spTgt spid="9"/>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100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1500" fill="hold"/>
                                        <p:tgtEl>
                                          <p:spTgt spid="10"/>
                                        </p:tgtEl>
                                        <p:attrNameLst>
                                          <p:attrName>ppt_x</p:attrName>
                                        </p:attrNameLst>
                                      </p:cBhvr>
                                      <p:tavLst>
                                        <p:tav tm="0">
                                          <p:val>
                                            <p:strVal val="#ppt_x"/>
                                          </p:val>
                                        </p:tav>
                                        <p:tav tm="100000">
                                          <p:val>
                                            <p:strVal val="#ppt_x"/>
                                          </p:val>
                                        </p:tav>
                                      </p:tavLst>
                                    </p:anim>
                                    <p:anim calcmode="lin" valueType="num">
                                      <p:cBhvr additive="base">
                                        <p:cTn id="48" dur="1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decel="100000" fill="hold" grpId="0" nodeType="withEffect">
                                  <p:stCondLst>
                                    <p:cond delay="110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1500" fill="hold"/>
                                        <p:tgtEl>
                                          <p:spTgt spid="11"/>
                                        </p:tgtEl>
                                        <p:attrNameLst>
                                          <p:attrName>ppt_x</p:attrName>
                                        </p:attrNameLst>
                                      </p:cBhvr>
                                      <p:tavLst>
                                        <p:tav tm="0">
                                          <p:val>
                                            <p:strVal val="#ppt_x"/>
                                          </p:val>
                                        </p:tav>
                                        <p:tav tm="100000">
                                          <p:val>
                                            <p:strVal val="#ppt_x"/>
                                          </p:val>
                                        </p:tav>
                                      </p:tavLst>
                                    </p:anim>
                                    <p:anim calcmode="lin" valueType="num">
                                      <p:cBhvr additive="base">
                                        <p:cTn id="52" dur="1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13" grpId="0" animBg="1"/>
      <p:bldP spid="14" grpId="0" animBg="1"/>
      <p:bldP spid="15" grpId="0" animBg="1"/>
      <p:bldP spid="16" grpId="0" animBg="1"/>
      <p:bldP spid="2" grpId="0" animBg="1"/>
      <p:bldP spid="8" grpId="0" animBg="1"/>
      <p:bldP spid="9" grpId="0" animBg="1"/>
      <p:bldP spid="10" grpId="0" animBg="1"/>
      <p:bldP spid="11"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48" name="Picture Placeholder 75">
            <a:extLst>
              <a:ext uri="{FF2B5EF4-FFF2-40B4-BE49-F238E27FC236}">
                <a16:creationId xmlns:a16="http://schemas.microsoft.com/office/drawing/2014/main" id="{E663C24A-6D61-4CE5-B812-FEFFD014239B}"/>
              </a:ext>
            </a:extLst>
          </p:cNvPr>
          <p:cNvSpPr>
            <a:spLocks noGrp="1" noChangeAspect="1"/>
          </p:cNvSpPr>
          <p:nvPr>
            <p:ph type="pic" sz="quarter" idx="57"/>
          </p:nvPr>
        </p:nvSpPr>
        <p:spPr>
          <a:xfrm>
            <a:off x="-657118" y="-149065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9" name="Picture Placeholder 75">
            <a:extLst>
              <a:ext uri="{FF2B5EF4-FFF2-40B4-BE49-F238E27FC236}">
                <a16:creationId xmlns:a16="http://schemas.microsoft.com/office/drawing/2014/main" id="{FC0F3EFD-29EA-4CF3-945D-F2BDFE1089BA}"/>
              </a:ext>
            </a:extLst>
          </p:cNvPr>
          <p:cNvSpPr>
            <a:spLocks noGrp="1" noChangeAspect="1"/>
          </p:cNvSpPr>
          <p:nvPr>
            <p:ph type="pic" sz="quarter" idx="58"/>
          </p:nvPr>
        </p:nvSpPr>
        <p:spPr>
          <a:xfrm>
            <a:off x="-2891069" y="-23119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1" name="Picture Placeholder 75">
            <a:extLst>
              <a:ext uri="{FF2B5EF4-FFF2-40B4-BE49-F238E27FC236}">
                <a16:creationId xmlns:a16="http://schemas.microsoft.com/office/drawing/2014/main" id="{03EDB8AD-F804-43C3-A0D1-C12D7225E290}"/>
              </a:ext>
            </a:extLst>
          </p:cNvPr>
          <p:cNvSpPr>
            <a:spLocks noGrp="1" noChangeAspect="1"/>
          </p:cNvSpPr>
          <p:nvPr>
            <p:ph type="pic" sz="quarter" idx="50"/>
          </p:nvPr>
        </p:nvSpPr>
        <p:spPr>
          <a:xfrm>
            <a:off x="1728774" y="-113977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2" name="Picture Placeholder 75">
            <a:extLst>
              <a:ext uri="{FF2B5EF4-FFF2-40B4-BE49-F238E27FC236}">
                <a16:creationId xmlns:a16="http://schemas.microsoft.com/office/drawing/2014/main" id="{C5D21686-787F-4D1D-8E80-E2508F394D2B}"/>
              </a:ext>
            </a:extLst>
          </p:cNvPr>
          <p:cNvSpPr>
            <a:spLocks noGrp="1" noChangeAspect="1"/>
          </p:cNvSpPr>
          <p:nvPr>
            <p:ph type="pic" sz="quarter" idx="51"/>
          </p:nvPr>
        </p:nvSpPr>
        <p:spPr>
          <a:xfrm>
            <a:off x="-505177" y="11968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3" name="Picture Placeholder 75">
            <a:extLst>
              <a:ext uri="{FF2B5EF4-FFF2-40B4-BE49-F238E27FC236}">
                <a16:creationId xmlns:a16="http://schemas.microsoft.com/office/drawing/2014/main" id="{A4D6FD94-3DFB-4DD1-A3E1-05F00BC1540C}"/>
              </a:ext>
            </a:extLst>
          </p:cNvPr>
          <p:cNvSpPr>
            <a:spLocks noGrp="1" noChangeAspect="1"/>
          </p:cNvSpPr>
          <p:nvPr>
            <p:ph type="pic" sz="quarter" idx="52"/>
          </p:nvPr>
        </p:nvSpPr>
        <p:spPr>
          <a:xfrm>
            <a:off x="-2739128" y="137914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8" name="Picture Placeholder 75">
            <a:extLst>
              <a:ext uri="{FF2B5EF4-FFF2-40B4-BE49-F238E27FC236}">
                <a16:creationId xmlns:a16="http://schemas.microsoft.com/office/drawing/2014/main" id="{6CAD025C-A654-4C88-A249-7079110D412A}"/>
              </a:ext>
            </a:extLst>
          </p:cNvPr>
          <p:cNvSpPr>
            <a:spLocks noGrp="1" noChangeAspect="1"/>
          </p:cNvSpPr>
          <p:nvPr>
            <p:ph type="pic" sz="quarter" idx="43"/>
          </p:nvPr>
        </p:nvSpPr>
        <p:spPr>
          <a:xfrm>
            <a:off x="3949279" y="-68660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9" name="Picture Placeholder 75">
            <a:extLst>
              <a:ext uri="{FF2B5EF4-FFF2-40B4-BE49-F238E27FC236}">
                <a16:creationId xmlns:a16="http://schemas.microsoft.com/office/drawing/2014/main" id="{7D2A6AB2-B1B6-4E6E-A516-1624DC823BCE}"/>
              </a:ext>
            </a:extLst>
          </p:cNvPr>
          <p:cNvSpPr>
            <a:spLocks noGrp="1" noChangeAspect="1"/>
          </p:cNvSpPr>
          <p:nvPr>
            <p:ph type="pic" sz="quarter" idx="44"/>
          </p:nvPr>
        </p:nvSpPr>
        <p:spPr>
          <a:xfrm>
            <a:off x="1715328" y="57285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30" name="Picture Placeholder 75">
            <a:extLst>
              <a:ext uri="{FF2B5EF4-FFF2-40B4-BE49-F238E27FC236}">
                <a16:creationId xmlns:a16="http://schemas.microsoft.com/office/drawing/2014/main" id="{9DD0859E-1EE8-4927-8BB2-F5754D3BD7BB}"/>
              </a:ext>
            </a:extLst>
          </p:cNvPr>
          <p:cNvSpPr>
            <a:spLocks noGrp="1" noChangeAspect="1"/>
          </p:cNvSpPr>
          <p:nvPr>
            <p:ph type="pic" sz="quarter" idx="45"/>
          </p:nvPr>
        </p:nvSpPr>
        <p:spPr>
          <a:xfrm>
            <a:off x="-518622" y="183231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31" name="Picture Placeholder 75">
            <a:extLst>
              <a:ext uri="{FF2B5EF4-FFF2-40B4-BE49-F238E27FC236}">
                <a16:creationId xmlns:a16="http://schemas.microsoft.com/office/drawing/2014/main" id="{F9FC8C08-0383-4EC2-82BB-1133D3D229E0}"/>
              </a:ext>
            </a:extLst>
          </p:cNvPr>
          <p:cNvSpPr>
            <a:spLocks noGrp="1" noChangeAspect="1"/>
          </p:cNvSpPr>
          <p:nvPr>
            <p:ph type="pic" sz="quarter" idx="46"/>
          </p:nvPr>
        </p:nvSpPr>
        <p:spPr>
          <a:xfrm>
            <a:off x="-2752573" y="309176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6" name="Picture Placeholder 75">
            <a:extLst>
              <a:ext uri="{FF2B5EF4-FFF2-40B4-BE49-F238E27FC236}">
                <a16:creationId xmlns:a16="http://schemas.microsoft.com/office/drawing/2014/main" id="{607EBF97-CA98-44E9-938D-F451E62350C1}"/>
              </a:ext>
            </a:extLst>
          </p:cNvPr>
          <p:cNvSpPr>
            <a:spLocks noGrp="1" noChangeAspect="1"/>
          </p:cNvSpPr>
          <p:nvPr>
            <p:ph type="pic" sz="quarter" idx="37"/>
          </p:nvPr>
        </p:nvSpPr>
        <p:spPr>
          <a:xfrm>
            <a:off x="6942516" y="-68660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7" name="Picture Placeholder 75">
            <a:extLst>
              <a:ext uri="{FF2B5EF4-FFF2-40B4-BE49-F238E27FC236}">
                <a16:creationId xmlns:a16="http://schemas.microsoft.com/office/drawing/2014/main" id="{3D16D7ED-FD8B-4316-A459-2B2FB95393A8}"/>
              </a:ext>
            </a:extLst>
          </p:cNvPr>
          <p:cNvSpPr>
            <a:spLocks noGrp="1" noChangeAspect="1"/>
          </p:cNvSpPr>
          <p:nvPr>
            <p:ph type="pic" sz="quarter" idx="38"/>
          </p:nvPr>
        </p:nvSpPr>
        <p:spPr>
          <a:xfrm>
            <a:off x="4708566" y="57285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8" name="Picture Placeholder 75">
            <a:extLst>
              <a:ext uri="{FF2B5EF4-FFF2-40B4-BE49-F238E27FC236}">
                <a16:creationId xmlns:a16="http://schemas.microsoft.com/office/drawing/2014/main" id="{0CDD9022-DE91-4943-A173-2B143DF81A30}"/>
              </a:ext>
            </a:extLst>
          </p:cNvPr>
          <p:cNvSpPr>
            <a:spLocks noGrp="1" noChangeAspect="1"/>
          </p:cNvSpPr>
          <p:nvPr>
            <p:ph type="pic" sz="quarter" idx="39"/>
          </p:nvPr>
        </p:nvSpPr>
        <p:spPr>
          <a:xfrm>
            <a:off x="2474615" y="183231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9" name="Picture Placeholder 75">
            <a:extLst>
              <a:ext uri="{FF2B5EF4-FFF2-40B4-BE49-F238E27FC236}">
                <a16:creationId xmlns:a16="http://schemas.microsoft.com/office/drawing/2014/main" id="{ABE95176-571E-450E-92C4-6C81EA4C7A3E}"/>
              </a:ext>
            </a:extLst>
          </p:cNvPr>
          <p:cNvSpPr>
            <a:spLocks noGrp="1" noChangeAspect="1"/>
          </p:cNvSpPr>
          <p:nvPr>
            <p:ph type="pic" sz="quarter" idx="40"/>
          </p:nvPr>
        </p:nvSpPr>
        <p:spPr>
          <a:xfrm>
            <a:off x="240664" y="309176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0" name="Picture Placeholder 75">
            <a:extLst>
              <a:ext uri="{FF2B5EF4-FFF2-40B4-BE49-F238E27FC236}">
                <a16:creationId xmlns:a16="http://schemas.microsoft.com/office/drawing/2014/main" id="{3EFAEF24-F8F9-40CF-94FB-D6695C184868}"/>
              </a:ext>
            </a:extLst>
          </p:cNvPr>
          <p:cNvSpPr>
            <a:spLocks noGrp="1" noChangeAspect="1"/>
          </p:cNvSpPr>
          <p:nvPr>
            <p:ph type="pic" sz="quarter" idx="41"/>
          </p:nvPr>
        </p:nvSpPr>
        <p:spPr>
          <a:xfrm>
            <a:off x="-1993286" y="435122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 name="Picture Placeholder 75">
            <a:extLst>
              <a:ext uri="{FF2B5EF4-FFF2-40B4-BE49-F238E27FC236}">
                <a16:creationId xmlns:a16="http://schemas.microsoft.com/office/drawing/2014/main" id="{35C81404-E27E-4F36-A623-E57FC83C04C2}"/>
              </a:ext>
            </a:extLst>
          </p:cNvPr>
          <p:cNvSpPr>
            <a:spLocks noGrp="1" noChangeAspect="1"/>
          </p:cNvSpPr>
          <p:nvPr>
            <p:ph type="pic" sz="quarter" idx="24"/>
          </p:nvPr>
        </p:nvSpPr>
        <p:spPr>
          <a:xfrm>
            <a:off x="9672465" y="-53115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 name="Picture Placeholder 75">
            <a:extLst>
              <a:ext uri="{FF2B5EF4-FFF2-40B4-BE49-F238E27FC236}">
                <a16:creationId xmlns:a16="http://schemas.microsoft.com/office/drawing/2014/main" id="{FEAB132E-72A8-4AAE-84A4-48B1A95CEE6C}"/>
              </a:ext>
            </a:extLst>
          </p:cNvPr>
          <p:cNvSpPr>
            <a:spLocks noGrp="1" noChangeAspect="1"/>
          </p:cNvSpPr>
          <p:nvPr>
            <p:ph type="pic" sz="quarter" idx="25"/>
          </p:nvPr>
        </p:nvSpPr>
        <p:spPr>
          <a:xfrm>
            <a:off x="7438514" y="72830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 name="Picture Placeholder 75">
            <a:extLst>
              <a:ext uri="{FF2B5EF4-FFF2-40B4-BE49-F238E27FC236}">
                <a16:creationId xmlns:a16="http://schemas.microsoft.com/office/drawing/2014/main" id="{243FAE32-B9F4-4AE7-AE82-22570A22956A}"/>
              </a:ext>
            </a:extLst>
          </p:cNvPr>
          <p:cNvSpPr>
            <a:spLocks noGrp="1" noChangeAspect="1"/>
          </p:cNvSpPr>
          <p:nvPr>
            <p:ph type="pic" sz="quarter" idx="26"/>
          </p:nvPr>
        </p:nvSpPr>
        <p:spPr>
          <a:xfrm>
            <a:off x="5204564" y="198776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 name="Picture Placeholder 75">
            <a:extLst>
              <a:ext uri="{FF2B5EF4-FFF2-40B4-BE49-F238E27FC236}">
                <a16:creationId xmlns:a16="http://schemas.microsoft.com/office/drawing/2014/main" id="{22DB54D1-378A-4542-9D02-E25B5BADC362}"/>
              </a:ext>
            </a:extLst>
          </p:cNvPr>
          <p:cNvSpPr>
            <a:spLocks noGrp="1" noChangeAspect="1"/>
          </p:cNvSpPr>
          <p:nvPr>
            <p:ph type="pic" sz="quarter" idx="27"/>
          </p:nvPr>
        </p:nvSpPr>
        <p:spPr>
          <a:xfrm>
            <a:off x="2970613" y="32472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7" name="Picture Placeholder 75">
            <a:extLst>
              <a:ext uri="{FF2B5EF4-FFF2-40B4-BE49-F238E27FC236}">
                <a16:creationId xmlns:a16="http://schemas.microsoft.com/office/drawing/2014/main" id="{8FFD3707-289A-4097-A634-5DFE56AC06FE}"/>
              </a:ext>
            </a:extLst>
          </p:cNvPr>
          <p:cNvSpPr>
            <a:spLocks noGrp="1" noChangeAspect="1"/>
          </p:cNvSpPr>
          <p:nvPr>
            <p:ph type="pic" sz="quarter" idx="28"/>
          </p:nvPr>
        </p:nvSpPr>
        <p:spPr>
          <a:xfrm>
            <a:off x="736662" y="450667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8" name="Picture Placeholder 75">
            <a:extLst>
              <a:ext uri="{FF2B5EF4-FFF2-40B4-BE49-F238E27FC236}">
                <a16:creationId xmlns:a16="http://schemas.microsoft.com/office/drawing/2014/main" id="{54A7639C-C713-48A6-BCBD-272206505DD0}"/>
              </a:ext>
            </a:extLst>
          </p:cNvPr>
          <p:cNvSpPr>
            <a:spLocks noGrp="1" noChangeAspect="1"/>
          </p:cNvSpPr>
          <p:nvPr>
            <p:ph type="pic" sz="quarter" idx="29"/>
          </p:nvPr>
        </p:nvSpPr>
        <p:spPr>
          <a:xfrm>
            <a:off x="-1497288" y="5766134"/>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0" name="Picture Placeholder 75">
            <a:extLst>
              <a:ext uri="{FF2B5EF4-FFF2-40B4-BE49-F238E27FC236}">
                <a16:creationId xmlns:a16="http://schemas.microsoft.com/office/drawing/2014/main" id="{EADC1BA6-7445-4738-896F-F25E3B51C125}"/>
              </a:ext>
            </a:extLst>
          </p:cNvPr>
          <p:cNvSpPr>
            <a:spLocks noGrp="1" noChangeAspect="1"/>
          </p:cNvSpPr>
          <p:nvPr>
            <p:ph type="pic" sz="quarter" idx="31"/>
          </p:nvPr>
        </p:nvSpPr>
        <p:spPr>
          <a:xfrm>
            <a:off x="10280074" y="81369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1" name="Picture Placeholder 75">
            <a:extLst>
              <a:ext uri="{FF2B5EF4-FFF2-40B4-BE49-F238E27FC236}">
                <a16:creationId xmlns:a16="http://schemas.microsoft.com/office/drawing/2014/main" id="{C2B339F4-9FE6-4B11-BADC-2E50B1ADD1F5}"/>
              </a:ext>
            </a:extLst>
          </p:cNvPr>
          <p:cNvSpPr>
            <a:spLocks noGrp="1" noChangeAspect="1"/>
          </p:cNvSpPr>
          <p:nvPr>
            <p:ph type="pic" sz="quarter" idx="32"/>
          </p:nvPr>
        </p:nvSpPr>
        <p:spPr>
          <a:xfrm>
            <a:off x="8046124" y="207314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2" name="Picture Placeholder 75">
            <a:extLst>
              <a:ext uri="{FF2B5EF4-FFF2-40B4-BE49-F238E27FC236}">
                <a16:creationId xmlns:a16="http://schemas.microsoft.com/office/drawing/2014/main" id="{FFE71006-16E5-457F-9B4E-4C8C74041CF2}"/>
              </a:ext>
            </a:extLst>
          </p:cNvPr>
          <p:cNvSpPr>
            <a:spLocks noGrp="1" noChangeAspect="1"/>
          </p:cNvSpPr>
          <p:nvPr>
            <p:ph type="pic" sz="quarter" idx="33"/>
          </p:nvPr>
        </p:nvSpPr>
        <p:spPr>
          <a:xfrm>
            <a:off x="5812173" y="333260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3" name="Picture Placeholder 75">
            <a:extLst>
              <a:ext uri="{FF2B5EF4-FFF2-40B4-BE49-F238E27FC236}">
                <a16:creationId xmlns:a16="http://schemas.microsoft.com/office/drawing/2014/main" id="{6DDB9485-9DF7-49C5-ADFC-F845200EBD64}"/>
              </a:ext>
            </a:extLst>
          </p:cNvPr>
          <p:cNvSpPr>
            <a:spLocks noGrp="1" noChangeAspect="1"/>
          </p:cNvSpPr>
          <p:nvPr>
            <p:ph type="pic" sz="quarter" idx="34"/>
          </p:nvPr>
        </p:nvSpPr>
        <p:spPr>
          <a:xfrm>
            <a:off x="3578222" y="459206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4" name="Picture Placeholder 75">
            <a:extLst>
              <a:ext uri="{FF2B5EF4-FFF2-40B4-BE49-F238E27FC236}">
                <a16:creationId xmlns:a16="http://schemas.microsoft.com/office/drawing/2014/main" id="{C2FEBF29-F3C4-44EB-A394-6B97F83C159B}"/>
              </a:ext>
            </a:extLst>
          </p:cNvPr>
          <p:cNvSpPr>
            <a:spLocks noGrp="1" noChangeAspect="1"/>
          </p:cNvSpPr>
          <p:nvPr>
            <p:ph type="pic" sz="quarter" idx="35"/>
          </p:nvPr>
        </p:nvSpPr>
        <p:spPr>
          <a:xfrm>
            <a:off x="1344272" y="58515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3" name="Picture Placeholder 75">
            <a:extLst>
              <a:ext uri="{FF2B5EF4-FFF2-40B4-BE49-F238E27FC236}">
                <a16:creationId xmlns:a16="http://schemas.microsoft.com/office/drawing/2014/main" id="{2F015E8F-22EA-4453-8367-140895DC3255}"/>
              </a:ext>
            </a:extLst>
          </p:cNvPr>
          <p:cNvSpPr>
            <a:spLocks noGrp="1" noChangeAspect="1"/>
          </p:cNvSpPr>
          <p:nvPr>
            <p:ph type="pic" sz="quarter" idx="62"/>
          </p:nvPr>
        </p:nvSpPr>
        <p:spPr>
          <a:xfrm>
            <a:off x="10348604" y="245607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4" name="Picture Placeholder 75">
            <a:extLst>
              <a:ext uri="{FF2B5EF4-FFF2-40B4-BE49-F238E27FC236}">
                <a16:creationId xmlns:a16="http://schemas.microsoft.com/office/drawing/2014/main" id="{38BD2839-9FD8-4A47-8C6C-BA555D30B060}"/>
              </a:ext>
            </a:extLst>
          </p:cNvPr>
          <p:cNvSpPr>
            <a:spLocks noGrp="1" noChangeAspect="1"/>
          </p:cNvSpPr>
          <p:nvPr>
            <p:ph type="pic" sz="quarter" idx="63"/>
          </p:nvPr>
        </p:nvSpPr>
        <p:spPr>
          <a:xfrm>
            <a:off x="8114654" y="371553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5" name="Picture Placeholder 75">
            <a:extLst>
              <a:ext uri="{FF2B5EF4-FFF2-40B4-BE49-F238E27FC236}">
                <a16:creationId xmlns:a16="http://schemas.microsoft.com/office/drawing/2014/main" id="{36034C35-1CBE-46E5-9904-EDC510CB644A}"/>
              </a:ext>
            </a:extLst>
          </p:cNvPr>
          <p:cNvSpPr>
            <a:spLocks noGrp="1" noChangeAspect="1"/>
          </p:cNvSpPr>
          <p:nvPr>
            <p:ph type="pic" sz="quarter" idx="64"/>
          </p:nvPr>
        </p:nvSpPr>
        <p:spPr>
          <a:xfrm>
            <a:off x="5880703" y="497498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6" name="Picture Placeholder 75">
            <a:extLst>
              <a:ext uri="{FF2B5EF4-FFF2-40B4-BE49-F238E27FC236}">
                <a16:creationId xmlns:a16="http://schemas.microsoft.com/office/drawing/2014/main" id="{507BEDBC-9F75-40C5-8467-AA2A8746E709}"/>
              </a:ext>
            </a:extLst>
          </p:cNvPr>
          <p:cNvSpPr>
            <a:spLocks noGrp="1" noChangeAspect="1"/>
          </p:cNvSpPr>
          <p:nvPr>
            <p:ph type="pic" sz="quarter" idx="65"/>
          </p:nvPr>
        </p:nvSpPr>
        <p:spPr>
          <a:xfrm>
            <a:off x="3646752" y="623444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9" name="Picture Placeholder 75">
            <a:extLst>
              <a:ext uri="{FF2B5EF4-FFF2-40B4-BE49-F238E27FC236}">
                <a16:creationId xmlns:a16="http://schemas.microsoft.com/office/drawing/2014/main" id="{AECDF11A-996B-4276-B504-5061846D8626}"/>
              </a:ext>
            </a:extLst>
          </p:cNvPr>
          <p:cNvSpPr>
            <a:spLocks noGrp="1" noChangeAspect="1"/>
          </p:cNvSpPr>
          <p:nvPr>
            <p:ph type="pic" sz="quarter" idx="68"/>
          </p:nvPr>
        </p:nvSpPr>
        <p:spPr>
          <a:xfrm>
            <a:off x="10536718" y="403782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0" name="Picture Placeholder 75">
            <a:extLst>
              <a:ext uri="{FF2B5EF4-FFF2-40B4-BE49-F238E27FC236}">
                <a16:creationId xmlns:a16="http://schemas.microsoft.com/office/drawing/2014/main" id="{18FFBB60-78C0-41D6-B988-AE90BC50278F}"/>
              </a:ext>
            </a:extLst>
          </p:cNvPr>
          <p:cNvSpPr>
            <a:spLocks noGrp="1" noChangeAspect="1"/>
          </p:cNvSpPr>
          <p:nvPr>
            <p:ph type="pic" sz="quarter" idx="69"/>
          </p:nvPr>
        </p:nvSpPr>
        <p:spPr>
          <a:xfrm>
            <a:off x="8302767" y="529728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1" name="Picture Placeholder 75">
            <a:extLst>
              <a:ext uri="{FF2B5EF4-FFF2-40B4-BE49-F238E27FC236}">
                <a16:creationId xmlns:a16="http://schemas.microsoft.com/office/drawing/2014/main" id="{157843DF-2840-468E-B1B3-C729FF5281C6}"/>
              </a:ext>
            </a:extLst>
          </p:cNvPr>
          <p:cNvSpPr>
            <a:spLocks noGrp="1" noChangeAspect="1"/>
          </p:cNvSpPr>
          <p:nvPr>
            <p:ph type="pic" sz="quarter" idx="70"/>
          </p:nvPr>
        </p:nvSpPr>
        <p:spPr>
          <a:xfrm>
            <a:off x="6068817" y="655673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5" name="Picture Placeholder 75">
            <a:extLst>
              <a:ext uri="{FF2B5EF4-FFF2-40B4-BE49-F238E27FC236}">
                <a16:creationId xmlns:a16="http://schemas.microsoft.com/office/drawing/2014/main" id="{8DF2D5D1-AC63-4DDD-BF20-41ACF22FCE4B}"/>
              </a:ext>
            </a:extLst>
          </p:cNvPr>
          <p:cNvSpPr>
            <a:spLocks noGrp="1" noChangeAspect="1"/>
          </p:cNvSpPr>
          <p:nvPr>
            <p:ph type="pic" sz="quarter" idx="74"/>
          </p:nvPr>
        </p:nvSpPr>
        <p:spPr>
          <a:xfrm>
            <a:off x="11051634" y="54640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6" name="Picture Placeholder 75">
            <a:extLst>
              <a:ext uri="{FF2B5EF4-FFF2-40B4-BE49-F238E27FC236}">
                <a16:creationId xmlns:a16="http://schemas.microsoft.com/office/drawing/2014/main" id="{3932DA6D-A9C7-4444-87EB-1B1FFD57213B}"/>
              </a:ext>
            </a:extLst>
          </p:cNvPr>
          <p:cNvSpPr>
            <a:spLocks noGrp="1" noChangeAspect="1"/>
          </p:cNvSpPr>
          <p:nvPr>
            <p:ph type="pic" sz="quarter" idx="75"/>
          </p:nvPr>
        </p:nvSpPr>
        <p:spPr>
          <a:xfrm>
            <a:off x="8817684" y="672347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Tree>
    <p:extLst>
      <p:ext uri="{BB962C8B-B14F-4D97-AF65-F5344CB8AC3E}">
        <p14:creationId xmlns:p14="http://schemas.microsoft.com/office/powerpoint/2010/main" val="1613393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3000" fill="hold"/>
                                        <p:tgtEl>
                                          <p:spTgt spid="48"/>
                                        </p:tgtEl>
                                        <p:attrNameLst>
                                          <p:attrName>ppt_x</p:attrName>
                                        </p:attrNameLst>
                                      </p:cBhvr>
                                      <p:tavLst>
                                        <p:tav tm="0">
                                          <p:val>
                                            <p:strVal val="1+#ppt_w/2"/>
                                          </p:val>
                                        </p:tav>
                                        <p:tav tm="100000">
                                          <p:val>
                                            <p:strVal val="#ppt_x"/>
                                          </p:val>
                                        </p:tav>
                                      </p:tavLst>
                                    </p:anim>
                                    <p:anim calcmode="lin" valueType="num">
                                      <p:cBhvr additive="base">
                                        <p:cTn id="8" dur="30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6" decel="100000"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3000" fill="hold"/>
                                        <p:tgtEl>
                                          <p:spTgt spid="49"/>
                                        </p:tgtEl>
                                        <p:attrNameLst>
                                          <p:attrName>ppt_x</p:attrName>
                                        </p:attrNameLst>
                                      </p:cBhvr>
                                      <p:tavLst>
                                        <p:tav tm="0">
                                          <p:val>
                                            <p:strVal val="1+#ppt_w/2"/>
                                          </p:val>
                                        </p:tav>
                                        <p:tav tm="100000">
                                          <p:val>
                                            <p:strVal val="#ppt_x"/>
                                          </p:val>
                                        </p:tav>
                                      </p:tavLst>
                                    </p:anim>
                                    <p:anim calcmode="lin" valueType="num">
                                      <p:cBhvr additive="base">
                                        <p:cTn id="12" dur="30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3000" fill="hold"/>
                                        <p:tgtEl>
                                          <p:spTgt spid="43"/>
                                        </p:tgtEl>
                                        <p:attrNameLst>
                                          <p:attrName>ppt_x</p:attrName>
                                        </p:attrNameLst>
                                      </p:cBhvr>
                                      <p:tavLst>
                                        <p:tav tm="0">
                                          <p:val>
                                            <p:strVal val="1+#ppt_w/2"/>
                                          </p:val>
                                        </p:tav>
                                        <p:tav tm="100000">
                                          <p:val>
                                            <p:strVal val="#ppt_x"/>
                                          </p:val>
                                        </p:tav>
                                      </p:tavLst>
                                    </p:anim>
                                    <p:anim calcmode="lin" valueType="num">
                                      <p:cBhvr additive="base">
                                        <p:cTn id="16" dur="30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6" decel="100000" fill="hold" grpId="0"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3000" fill="hold"/>
                                        <p:tgtEl>
                                          <p:spTgt spid="42"/>
                                        </p:tgtEl>
                                        <p:attrNameLst>
                                          <p:attrName>ppt_x</p:attrName>
                                        </p:attrNameLst>
                                      </p:cBhvr>
                                      <p:tavLst>
                                        <p:tav tm="0">
                                          <p:val>
                                            <p:strVal val="1+#ppt_w/2"/>
                                          </p:val>
                                        </p:tav>
                                        <p:tav tm="100000">
                                          <p:val>
                                            <p:strVal val="#ppt_x"/>
                                          </p:val>
                                        </p:tav>
                                      </p:tavLst>
                                    </p:anim>
                                    <p:anim calcmode="lin" valueType="num">
                                      <p:cBhvr additive="base">
                                        <p:cTn id="20" dur="3000" fill="hold"/>
                                        <p:tgtEl>
                                          <p:spTgt spid="42"/>
                                        </p:tgtEl>
                                        <p:attrNameLst>
                                          <p:attrName>ppt_y</p:attrName>
                                        </p:attrNameLst>
                                      </p:cBhvr>
                                      <p:tavLst>
                                        <p:tav tm="0">
                                          <p:val>
                                            <p:strVal val="1+#ppt_h/2"/>
                                          </p:val>
                                        </p:tav>
                                        <p:tav tm="100000">
                                          <p:val>
                                            <p:strVal val="#ppt_y"/>
                                          </p:val>
                                        </p:tav>
                                      </p:tavLst>
                                    </p:anim>
                                  </p:childTnLst>
                                </p:cTn>
                              </p:par>
                              <p:par>
                                <p:cTn id="21" presetID="2" presetClass="entr" presetSubtype="6" decel="10000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3000" fill="hold"/>
                                        <p:tgtEl>
                                          <p:spTgt spid="41"/>
                                        </p:tgtEl>
                                        <p:attrNameLst>
                                          <p:attrName>ppt_x</p:attrName>
                                        </p:attrNameLst>
                                      </p:cBhvr>
                                      <p:tavLst>
                                        <p:tav tm="0">
                                          <p:val>
                                            <p:strVal val="1+#ppt_w/2"/>
                                          </p:val>
                                        </p:tav>
                                        <p:tav tm="100000">
                                          <p:val>
                                            <p:strVal val="#ppt_x"/>
                                          </p:val>
                                        </p:tav>
                                      </p:tavLst>
                                    </p:anim>
                                    <p:anim calcmode="lin" valueType="num">
                                      <p:cBhvr additive="base">
                                        <p:cTn id="24" dur="30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6" decel="10000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3000" fill="hold"/>
                                        <p:tgtEl>
                                          <p:spTgt spid="31"/>
                                        </p:tgtEl>
                                        <p:attrNameLst>
                                          <p:attrName>ppt_x</p:attrName>
                                        </p:attrNameLst>
                                      </p:cBhvr>
                                      <p:tavLst>
                                        <p:tav tm="0">
                                          <p:val>
                                            <p:strVal val="1+#ppt_w/2"/>
                                          </p:val>
                                        </p:tav>
                                        <p:tav tm="100000">
                                          <p:val>
                                            <p:strVal val="#ppt_x"/>
                                          </p:val>
                                        </p:tav>
                                      </p:tavLst>
                                    </p:anim>
                                    <p:anim calcmode="lin" valueType="num">
                                      <p:cBhvr additive="base">
                                        <p:cTn id="28" dur="3000" fill="hold"/>
                                        <p:tgtEl>
                                          <p:spTgt spid="31"/>
                                        </p:tgtEl>
                                        <p:attrNameLst>
                                          <p:attrName>ppt_y</p:attrName>
                                        </p:attrNameLst>
                                      </p:cBhvr>
                                      <p:tavLst>
                                        <p:tav tm="0">
                                          <p:val>
                                            <p:strVal val="1+#ppt_h/2"/>
                                          </p:val>
                                        </p:tav>
                                        <p:tav tm="100000">
                                          <p:val>
                                            <p:strVal val="#ppt_y"/>
                                          </p:val>
                                        </p:tav>
                                      </p:tavLst>
                                    </p:anim>
                                  </p:childTnLst>
                                </p:cTn>
                              </p:par>
                              <p:par>
                                <p:cTn id="29" presetID="2" presetClass="entr" presetSubtype="6" decel="10000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3000" fill="hold"/>
                                        <p:tgtEl>
                                          <p:spTgt spid="30"/>
                                        </p:tgtEl>
                                        <p:attrNameLst>
                                          <p:attrName>ppt_x</p:attrName>
                                        </p:attrNameLst>
                                      </p:cBhvr>
                                      <p:tavLst>
                                        <p:tav tm="0">
                                          <p:val>
                                            <p:strVal val="1+#ppt_w/2"/>
                                          </p:val>
                                        </p:tav>
                                        <p:tav tm="100000">
                                          <p:val>
                                            <p:strVal val="#ppt_x"/>
                                          </p:val>
                                        </p:tav>
                                      </p:tavLst>
                                    </p:anim>
                                    <p:anim calcmode="lin" valueType="num">
                                      <p:cBhvr additive="base">
                                        <p:cTn id="32" dur="3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6" decel="10000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3000" fill="hold"/>
                                        <p:tgtEl>
                                          <p:spTgt spid="29"/>
                                        </p:tgtEl>
                                        <p:attrNameLst>
                                          <p:attrName>ppt_x</p:attrName>
                                        </p:attrNameLst>
                                      </p:cBhvr>
                                      <p:tavLst>
                                        <p:tav tm="0">
                                          <p:val>
                                            <p:strVal val="1+#ppt_w/2"/>
                                          </p:val>
                                        </p:tav>
                                        <p:tav tm="100000">
                                          <p:val>
                                            <p:strVal val="#ppt_x"/>
                                          </p:val>
                                        </p:tav>
                                      </p:tavLst>
                                    </p:anim>
                                    <p:anim calcmode="lin" valueType="num">
                                      <p:cBhvr additive="base">
                                        <p:cTn id="36" dur="3000" fill="hold"/>
                                        <p:tgtEl>
                                          <p:spTgt spid="29"/>
                                        </p:tgtEl>
                                        <p:attrNameLst>
                                          <p:attrName>ppt_y</p:attrName>
                                        </p:attrNameLst>
                                      </p:cBhvr>
                                      <p:tavLst>
                                        <p:tav tm="0">
                                          <p:val>
                                            <p:strVal val="1+#ppt_h/2"/>
                                          </p:val>
                                        </p:tav>
                                        <p:tav tm="100000">
                                          <p:val>
                                            <p:strVal val="#ppt_y"/>
                                          </p:val>
                                        </p:tav>
                                      </p:tavLst>
                                    </p:anim>
                                  </p:childTnLst>
                                </p:cTn>
                              </p:par>
                              <p:par>
                                <p:cTn id="37" presetID="2" presetClass="entr" presetSubtype="6" decel="10000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additive="base">
                                        <p:cTn id="39" dur="3000" fill="hold"/>
                                        <p:tgtEl>
                                          <p:spTgt spid="28"/>
                                        </p:tgtEl>
                                        <p:attrNameLst>
                                          <p:attrName>ppt_x</p:attrName>
                                        </p:attrNameLst>
                                      </p:cBhvr>
                                      <p:tavLst>
                                        <p:tav tm="0">
                                          <p:val>
                                            <p:strVal val="1+#ppt_w/2"/>
                                          </p:val>
                                        </p:tav>
                                        <p:tav tm="100000">
                                          <p:val>
                                            <p:strVal val="#ppt_x"/>
                                          </p:val>
                                        </p:tav>
                                      </p:tavLst>
                                    </p:anim>
                                    <p:anim calcmode="lin" valueType="num">
                                      <p:cBhvr additive="base">
                                        <p:cTn id="40" dur="3000" fill="hold"/>
                                        <p:tgtEl>
                                          <p:spTgt spid="28"/>
                                        </p:tgtEl>
                                        <p:attrNameLst>
                                          <p:attrName>ppt_y</p:attrName>
                                        </p:attrNameLst>
                                      </p:cBhvr>
                                      <p:tavLst>
                                        <p:tav tm="0">
                                          <p:val>
                                            <p:strVal val="1+#ppt_h/2"/>
                                          </p:val>
                                        </p:tav>
                                        <p:tav tm="100000">
                                          <p:val>
                                            <p:strVal val="#ppt_y"/>
                                          </p:val>
                                        </p:tav>
                                      </p:tavLst>
                                    </p:anim>
                                  </p:childTnLst>
                                </p:cTn>
                              </p:par>
                              <p:par>
                                <p:cTn id="41" presetID="2" presetClass="entr" presetSubtype="6" decel="10000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3000" fill="hold"/>
                                        <p:tgtEl>
                                          <p:spTgt spid="20"/>
                                        </p:tgtEl>
                                        <p:attrNameLst>
                                          <p:attrName>ppt_x</p:attrName>
                                        </p:attrNameLst>
                                      </p:cBhvr>
                                      <p:tavLst>
                                        <p:tav tm="0">
                                          <p:val>
                                            <p:strVal val="1+#ppt_w/2"/>
                                          </p:val>
                                        </p:tav>
                                        <p:tav tm="100000">
                                          <p:val>
                                            <p:strVal val="#ppt_x"/>
                                          </p:val>
                                        </p:tav>
                                      </p:tavLst>
                                    </p:anim>
                                    <p:anim calcmode="lin" valueType="num">
                                      <p:cBhvr additive="base">
                                        <p:cTn id="44" dur="3000" fill="hold"/>
                                        <p:tgtEl>
                                          <p:spTgt spid="20"/>
                                        </p:tgtEl>
                                        <p:attrNameLst>
                                          <p:attrName>ppt_y</p:attrName>
                                        </p:attrNameLst>
                                      </p:cBhvr>
                                      <p:tavLst>
                                        <p:tav tm="0">
                                          <p:val>
                                            <p:strVal val="1+#ppt_h/2"/>
                                          </p:val>
                                        </p:tav>
                                        <p:tav tm="100000">
                                          <p:val>
                                            <p:strVal val="#ppt_y"/>
                                          </p:val>
                                        </p:tav>
                                      </p:tavLst>
                                    </p:anim>
                                  </p:childTnLst>
                                </p:cTn>
                              </p:par>
                              <p:par>
                                <p:cTn id="45" presetID="2" presetClass="entr" presetSubtype="6" decel="10000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3000" fill="hold"/>
                                        <p:tgtEl>
                                          <p:spTgt spid="19"/>
                                        </p:tgtEl>
                                        <p:attrNameLst>
                                          <p:attrName>ppt_x</p:attrName>
                                        </p:attrNameLst>
                                      </p:cBhvr>
                                      <p:tavLst>
                                        <p:tav tm="0">
                                          <p:val>
                                            <p:strVal val="1+#ppt_w/2"/>
                                          </p:val>
                                        </p:tav>
                                        <p:tav tm="100000">
                                          <p:val>
                                            <p:strVal val="#ppt_x"/>
                                          </p:val>
                                        </p:tav>
                                      </p:tavLst>
                                    </p:anim>
                                    <p:anim calcmode="lin" valueType="num">
                                      <p:cBhvr additive="base">
                                        <p:cTn id="48" dur="3000" fill="hold"/>
                                        <p:tgtEl>
                                          <p:spTgt spid="19"/>
                                        </p:tgtEl>
                                        <p:attrNameLst>
                                          <p:attrName>ppt_y</p:attrName>
                                        </p:attrNameLst>
                                      </p:cBhvr>
                                      <p:tavLst>
                                        <p:tav tm="0">
                                          <p:val>
                                            <p:strVal val="1+#ppt_h/2"/>
                                          </p:val>
                                        </p:tav>
                                        <p:tav tm="100000">
                                          <p:val>
                                            <p:strVal val="#ppt_y"/>
                                          </p:val>
                                        </p:tav>
                                      </p:tavLst>
                                    </p:anim>
                                  </p:childTnLst>
                                </p:cTn>
                              </p:par>
                              <p:par>
                                <p:cTn id="49" presetID="2" presetClass="entr" presetSubtype="6" decel="10000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3000" fill="hold"/>
                                        <p:tgtEl>
                                          <p:spTgt spid="18"/>
                                        </p:tgtEl>
                                        <p:attrNameLst>
                                          <p:attrName>ppt_x</p:attrName>
                                        </p:attrNameLst>
                                      </p:cBhvr>
                                      <p:tavLst>
                                        <p:tav tm="0">
                                          <p:val>
                                            <p:strVal val="1+#ppt_w/2"/>
                                          </p:val>
                                        </p:tav>
                                        <p:tav tm="100000">
                                          <p:val>
                                            <p:strVal val="#ppt_x"/>
                                          </p:val>
                                        </p:tav>
                                      </p:tavLst>
                                    </p:anim>
                                    <p:anim calcmode="lin" valueType="num">
                                      <p:cBhvr additive="base">
                                        <p:cTn id="52" dur="3000" fill="hold"/>
                                        <p:tgtEl>
                                          <p:spTgt spid="18"/>
                                        </p:tgtEl>
                                        <p:attrNameLst>
                                          <p:attrName>ppt_y</p:attrName>
                                        </p:attrNameLst>
                                      </p:cBhvr>
                                      <p:tavLst>
                                        <p:tav tm="0">
                                          <p:val>
                                            <p:strVal val="1+#ppt_h/2"/>
                                          </p:val>
                                        </p:tav>
                                        <p:tav tm="100000">
                                          <p:val>
                                            <p:strVal val="#ppt_y"/>
                                          </p:val>
                                        </p:tav>
                                      </p:tavLst>
                                    </p:anim>
                                  </p:childTnLst>
                                </p:cTn>
                              </p:par>
                              <p:par>
                                <p:cTn id="53" presetID="2" presetClass="entr" presetSubtype="6" decel="10000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3000" fill="hold"/>
                                        <p:tgtEl>
                                          <p:spTgt spid="17"/>
                                        </p:tgtEl>
                                        <p:attrNameLst>
                                          <p:attrName>ppt_x</p:attrName>
                                        </p:attrNameLst>
                                      </p:cBhvr>
                                      <p:tavLst>
                                        <p:tav tm="0">
                                          <p:val>
                                            <p:strVal val="1+#ppt_w/2"/>
                                          </p:val>
                                        </p:tav>
                                        <p:tav tm="100000">
                                          <p:val>
                                            <p:strVal val="#ppt_x"/>
                                          </p:val>
                                        </p:tav>
                                      </p:tavLst>
                                    </p:anim>
                                    <p:anim calcmode="lin" valueType="num">
                                      <p:cBhvr additive="base">
                                        <p:cTn id="56" dur="3000" fill="hold"/>
                                        <p:tgtEl>
                                          <p:spTgt spid="17"/>
                                        </p:tgtEl>
                                        <p:attrNameLst>
                                          <p:attrName>ppt_y</p:attrName>
                                        </p:attrNameLst>
                                      </p:cBhvr>
                                      <p:tavLst>
                                        <p:tav tm="0">
                                          <p:val>
                                            <p:strVal val="1+#ppt_h/2"/>
                                          </p:val>
                                        </p:tav>
                                        <p:tav tm="100000">
                                          <p:val>
                                            <p:strVal val="#ppt_y"/>
                                          </p:val>
                                        </p:tav>
                                      </p:tavLst>
                                    </p:anim>
                                  </p:childTnLst>
                                </p:cTn>
                              </p:par>
                              <p:par>
                                <p:cTn id="57" presetID="2" presetClass="entr" presetSubtype="6" decel="10000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3000" fill="hold"/>
                                        <p:tgtEl>
                                          <p:spTgt spid="16"/>
                                        </p:tgtEl>
                                        <p:attrNameLst>
                                          <p:attrName>ppt_x</p:attrName>
                                        </p:attrNameLst>
                                      </p:cBhvr>
                                      <p:tavLst>
                                        <p:tav tm="0">
                                          <p:val>
                                            <p:strVal val="1+#ppt_w/2"/>
                                          </p:val>
                                        </p:tav>
                                        <p:tav tm="100000">
                                          <p:val>
                                            <p:strVal val="#ppt_x"/>
                                          </p:val>
                                        </p:tav>
                                      </p:tavLst>
                                    </p:anim>
                                    <p:anim calcmode="lin" valueType="num">
                                      <p:cBhvr additive="base">
                                        <p:cTn id="60" dur="3000" fill="hold"/>
                                        <p:tgtEl>
                                          <p:spTgt spid="16"/>
                                        </p:tgtEl>
                                        <p:attrNameLst>
                                          <p:attrName>ppt_y</p:attrName>
                                        </p:attrNameLst>
                                      </p:cBhvr>
                                      <p:tavLst>
                                        <p:tav tm="0">
                                          <p:val>
                                            <p:strVal val="1+#ppt_h/2"/>
                                          </p:val>
                                        </p:tav>
                                        <p:tav tm="100000">
                                          <p:val>
                                            <p:strVal val="#ppt_y"/>
                                          </p:val>
                                        </p:tav>
                                      </p:tavLst>
                                    </p:anim>
                                  </p:childTnLst>
                                </p:cTn>
                              </p:par>
                              <p:par>
                                <p:cTn id="61" presetID="2" presetClass="entr" presetSubtype="6" decel="100000" fill="hold" grpId="0"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3000" fill="hold"/>
                                        <p:tgtEl>
                                          <p:spTgt spid="8"/>
                                        </p:tgtEl>
                                        <p:attrNameLst>
                                          <p:attrName>ppt_x</p:attrName>
                                        </p:attrNameLst>
                                      </p:cBhvr>
                                      <p:tavLst>
                                        <p:tav tm="0">
                                          <p:val>
                                            <p:strVal val="1+#ppt_w/2"/>
                                          </p:val>
                                        </p:tav>
                                        <p:tav tm="100000">
                                          <p:val>
                                            <p:strVal val="#ppt_x"/>
                                          </p:val>
                                        </p:tav>
                                      </p:tavLst>
                                    </p:anim>
                                    <p:anim calcmode="lin" valueType="num">
                                      <p:cBhvr additive="base">
                                        <p:cTn id="64" dur="3000" fill="hold"/>
                                        <p:tgtEl>
                                          <p:spTgt spid="8"/>
                                        </p:tgtEl>
                                        <p:attrNameLst>
                                          <p:attrName>ppt_y</p:attrName>
                                        </p:attrNameLst>
                                      </p:cBhvr>
                                      <p:tavLst>
                                        <p:tav tm="0">
                                          <p:val>
                                            <p:strVal val="1+#ppt_h/2"/>
                                          </p:val>
                                        </p:tav>
                                        <p:tav tm="100000">
                                          <p:val>
                                            <p:strVal val="#ppt_y"/>
                                          </p:val>
                                        </p:tav>
                                      </p:tavLst>
                                    </p:anim>
                                  </p:childTnLst>
                                </p:cTn>
                              </p:par>
                              <p:par>
                                <p:cTn id="65" presetID="2" presetClass="entr" presetSubtype="6" decel="100000" fill="hold" grpId="0" nodeType="with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3000" fill="hold"/>
                                        <p:tgtEl>
                                          <p:spTgt spid="7"/>
                                        </p:tgtEl>
                                        <p:attrNameLst>
                                          <p:attrName>ppt_x</p:attrName>
                                        </p:attrNameLst>
                                      </p:cBhvr>
                                      <p:tavLst>
                                        <p:tav tm="0">
                                          <p:val>
                                            <p:strVal val="1+#ppt_w/2"/>
                                          </p:val>
                                        </p:tav>
                                        <p:tav tm="100000">
                                          <p:val>
                                            <p:strVal val="#ppt_x"/>
                                          </p:val>
                                        </p:tav>
                                      </p:tavLst>
                                    </p:anim>
                                    <p:anim calcmode="lin" valueType="num">
                                      <p:cBhvr additive="base">
                                        <p:cTn id="68" dur="3000" fill="hold"/>
                                        <p:tgtEl>
                                          <p:spTgt spid="7"/>
                                        </p:tgtEl>
                                        <p:attrNameLst>
                                          <p:attrName>ppt_y</p:attrName>
                                        </p:attrNameLst>
                                      </p:cBhvr>
                                      <p:tavLst>
                                        <p:tav tm="0">
                                          <p:val>
                                            <p:strVal val="1+#ppt_h/2"/>
                                          </p:val>
                                        </p:tav>
                                        <p:tav tm="100000">
                                          <p:val>
                                            <p:strVal val="#ppt_y"/>
                                          </p:val>
                                        </p:tav>
                                      </p:tavLst>
                                    </p:anim>
                                  </p:childTnLst>
                                </p:cTn>
                              </p:par>
                              <p:par>
                                <p:cTn id="69" presetID="2" presetClass="entr" presetSubtype="6" decel="100000"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3000" fill="hold"/>
                                        <p:tgtEl>
                                          <p:spTgt spid="6"/>
                                        </p:tgtEl>
                                        <p:attrNameLst>
                                          <p:attrName>ppt_x</p:attrName>
                                        </p:attrNameLst>
                                      </p:cBhvr>
                                      <p:tavLst>
                                        <p:tav tm="0">
                                          <p:val>
                                            <p:strVal val="1+#ppt_w/2"/>
                                          </p:val>
                                        </p:tav>
                                        <p:tav tm="100000">
                                          <p:val>
                                            <p:strVal val="#ppt_x"/>
                                          </p:val>
                                        </p:tav>
                                      </p:tavLst>
                                    </p:anim>
                                    <p:anim calcmode="lin" valueType="num">
                                      <p:cBhvr additive="base">
                                        <p:cTn id="72" dur="3000" fill="hold"/>
                                        <p:tgtEl>
                                          <p:spTgt spid="6"/>
                                        </p:tgtEl>
                                        <p:attrNameLst>
                                          <p:attrName>ppt_y</p:attrName>
                                        </p:attrNameLst>
                                      </p:cBhvr>
                                      <p:tavLst>
                                        <p:tav tm="0">
                                          <p:val>
                                            <p:strVal val="1+#ppt_h/2"/>
                                          </p:val>
                                        </p:tav>
                                        <p:tav tm="100000">
                                          <p:val>
                                            <p:strVal val="#ppt_y"/>
                                          </p:val>
                                        </p:tav>
                                      </p:tavLst>
                                    </p:anim>
                                  </p:childTnLst>
                                </p:cTn>
                              </p:par>
                              <p:par>
                                <p:cTn id="73" presetID="2" presetClass="entr" presetSubtype="6" decel="100000"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 calcmode="lin" valueType="num">
                                      <p:cBhvr additive="base">
                                        <p:cTn id="75" dur="3000" fill="hold"/>
                                        <p:tgtEl>
                                          <p:spTgt spid="5"/>
                                        </p:tgtEl>
                                        <p:attrNameLst>
                                          <p:attrName>ppt_x</p:attrName>
                                        </p:attrNameLst>
                                      </p:cBhvr>
                                      <p:tavLst>
                                        <p:tav tm="0">
                                          <p:val>
                                            <p:strVal val="1+#ppt_w/2"/>
                                          </p:val>
                                        </p:tav>
                                        <p:tav tm="100000">
                                          <p:val>
                                            <p:strVal val="#ppt_x"/>
                                          </p:val>
                                        </p:tav>
                                      </p:tavLst>
                                    </p:anim>
                                    <p:anim calcmode="lin" valueType="num">
                                      <p:cBhvr additive="base">
                                        <p:cTn id="76" dur="3000" fill="hold"/>
                                        <p:tgtEl>
                                          <p:spTgt spid="5"/>
                                        </p:tgtEl>
                                        <p:attrNameLst>
                                          <p:attrName>ppt_y</p:attrName>
                                        </p:attrNameLst>
                                      </p:cBhvr>
                                      <p:tavLst>
                                        <p:tav tm="0">
                                          <p:val>
                                            <p:strVal val="1+#ppt_h/2"/>
                                          </p:val>
                                        </p:tav>
                                        <p:tav tm="100000">
                                          <p:val>
                                            <p:strVal val="#ppt_y"/>
                                          </p:val>
                                        </p:tav>
                                      </p:tavLst>
                                    </p:anim>
                                  </p:childTnLst>
                                </p:cTn>
                              </p:par>
                              <p:par>
                                <p:cTn id="77" presetID="2" presetClass="entr" presetSubtype="6" decel="100000" fill="hold" grpId="0" nodeType="withEffect">
                                  <p:stCondLst>
                                    <p:cond delay="0"/>
                                  </p:stCondLst>
                                  <p:childTnLst>
                                    <p:set>
                                      <p:cBhvr>
                                        <p:cTn id="78" dur="1" fill="hold">
                                          <p:stCondLst>
                                            <p:cond delay="0"/>
                                          </p:stCondLst>
                                        </p:cTn>
                                        <p:tgtEl>
                                          <p:spTgt spid="4"/>
                                        </p:tgtEl>
                                        <p:attrNameLst>
                                          <p:attrName>style.visibility</p:attrName>
                                        </p:attrNameLst>
                                      </p:cBhvr>
                                      <p:to>
                                        <p:strVal val="visible"/>
                                      </p:to>
                                    </p:set>
                                    <p:anim calcmode="lin" valueType="num">
                                      <p:cBhvr additive="base">
                                        <p:cTn id="79" dur="3000" fill="hold"/>
                                        <p:tgtEl>
                                          <p:spTgt spid="4"/>
                                        </p:tgtEl>
                                        <p:attrNameLst>
                                          <p:attrName>ppt_x</p:attrName>
                                        </p:attrNameLst>
                                      </p:cBhvr>
                                      <p:tavLst>
                                        <p:tav tm="0">
                                          <p:val>
                                            <p:strVal val="1+#ppt_w/2"/>
                                          </p:val>
                                        </p:tav>
                                        <p:tav tm="100000">
                                          <p:val>
                                            <p:strVal val="#ppt_x"/>
                                          </p:val>
                                        </p:tav>
                                      </p:tavLst>
                                    </p:anim>
                                    <p:anim calcmode="lin" valueType="num">
                                      <p:cBhvr additive="base">
                                        <p:cTn id="80" dur="3000" fill="hold"/>
                                        <p:tgtEl>
                                          <p:spTgt spid="4"/>
                                        </p:tgtEl>
                                        <p:attrNameLst>
                                          <p:attrName>ppt_y</p:attrName>
                                        </p:attrNameLst>
                                      </p:cBhvr>
                                      <p:tavLst>
                                        <p:tav tm="0">
                                          <p:val>
                                            <p:strVal val="1+#ppt_h/2"/>
                                          </p:val>
                                        </p:tav>
                                        <p:tav tm="100000">
                                          <p:val>
                                            <p:strVal val="#ppt_y"/>
                                          </p:val>
                                        </p:tav>
                                      </p:tavLst>
                                    </p:anim>
                                  </p:childTnLst>
                                </p:cTn>
                              </p:par>
                              <p:par>
                                <p:cTn id="81" presetID="2" presetClass="entr" presetSubtype="6" decel="100000" fill="hold" grpId="0" nodeType="withEffect">
                                  <p:stCondLst>
                                    <p:cond delay="0"/>
                                  </p:stCondLst>
                                  <p:childTnLst>
                                    <p:set>
                                      <p:cBhvr>
                                        <p:cTn id="82" dur="1" fill="hold">
                                          <p:stCondLst>
                                            <p:cond delay="0"/>
                                          </p:stCondLst>
                                        </p:cTn>
                                        <p:tgtEl>
                                          <p:spTgt spid="2"/>
                                        </p:tgtEl>
                                        <p:attrNameLst>
                                          <p:attrName>style.visibility</p:attrName>
                                        </p:attrNameLst>
                                      </p:cBhvr>
                                      <p:to>
                                        <p:strVal val="visible"/>
                                      </p:to>
                                    </p:set>
                                    <p:anim calcmode="lin" valueType="num">
                                      <p:cBhvr additive="base">
                                        <p:cTn id="83" dur="3000" fill="hold"/>
                                        <p:tgtEl>
                                          <p:spTgt spid="2"/>
                                        </p:tgtEl>
                                        <p:attrNameLst>
                                          <p:attrName>ppt_x</p:attrName>
                                        </p:attrNameLst>
                                      </p:cBhvr>
                                      <p:tavLst>
                                        <p:tav tm="0">
                                          <p:val>
                                            <p:strVal val="1+#ppt_w/2"/>
                                          </p:val>
                                        </p:tav>
                                        <p:tav tm="100000">
                                          <p:val>
                                            <p:strVal val="#ppt_x"/>
                                          </p:val>
                                        </p:tav>
                                      </p:tavLst>
                                    </p:anim>
                                    <p:anim calcmode="lin" valueType="num">
                                      <p:cBhvr additive="base">
                                        <p:cTn id="84" dur="3000" fill="hold"/>
                                        <p:tgtEl>
                                          <p:spTgt spid="2"/>
                                        </p:tgtEl>
                                        <p:attrNameLst>
                                          <p:attrName>ppt_y</p:attrName>
                                        </p:attrNameLst>
                                      </p:cBhvr>
                                      <p:tavLst>
                                        <p:tav tm="0">
                                          <p:val>
                                            <p:strVal val="1+#ppt_h/2"/>
                                          </p:val>
                                        </p:tav>
                                        <p:tav tm="100000">
                                          <p:val>
                                            <p:strVal val="#ppt_y"/>
                                          </p:val>
                                        </p:tav>
                                      </p:tavLst>
                                    </p:anim>
                                  </p:childTnLst>
                                </p:cTn>
                              </p:par>
                              <p:par>
                                <p:cTn id="85" presetID="2" presetClass="entr" presetSubtype="6" decel="100000"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cBhvr additive="base">
                                        <p:cTn id="87" dur="3000" fill="hold"/>
                                        <p:tgtEl>
                                          <p:spTgt spid="14"/>
                                        </p:tgtEl>
                                        <p:attrNameLst>
                                          <p:attrName>ppt_x</p:attrName>
                                        </p:attrNameLst>
                                      </p:cBhvr>
                                      <p:tavLst>
                                        <p:tav tm="0">
                                          <p:val>
                                            <p:strVal val="1+#ppt_w/2"/>
                                          </p:val>
                                        </p:tav>
                                        <p:tav tm="100000">
                                          <p:val>
                                            <p:strVal val="#ppt_x"/>
                                          </p:val>
                                        </p:tav>
                                      </p:tavLst>
                                    </p:anim>
                                    <p:anim calcmode="lin" valueType="num">
                                      <p:cBhvr additive="base">
                                        <p:cTn id="88" dur="3000" fill="hold"/>
                                        <p:tgtEl>
                                          <p:spTgt spid="14"/>
                                        </p:tgtEl>
                                        <p:attrNameLst>
                                          <p:attrName>ppt_y</p:attrName>
                                        </p:attrNameLst>
                                      </p:cBhvr>
                                      <p:tavLst>
                                        <p:tav tm="0">
                                          <p:val>
                                            <p:strVal val="1+#ppt_h/2"/>
                                          </p:val>
                                        </p:tav>
                                        <p:tav tm="100000">
                                          <p:val>
                                            <p:strVal val="#ppt_y"/>
                                          </p:val>
                                        </p:tav>
                                      </p:tavLst>
                                    </p:anim>
                                  </p:childTnLst>
                                </p:cTn>
                              </p:par>
                              <p:par>
                                <p:cTn id="89" presetID="2" presetClass="entr" presetSubtype="6" decel="100000" fill="hold" grpId="0" nodeType="withEffect">
                                  <p:stCondLst>
                                    <p:cond delay="0"/>
                                  </p:stCondLst>
                                  <p:childTnLst>
                                    <p:set>
                                      <p:cBhvr>
                                        <p:cTn id="90" dur="1" fill="hold">
                                          <p:stCondLst>
                                            <p:cond delay="0"/>
                                          </p:stCondLst>
                                        </p:cTn>
                                        <p:tgtEl>
                                          <p:spTgt spid="13"/>
                                        </p:tgtEl>
                                        <p:attrNameLst>
                                          <p:attrName>style.visibility</p:attrName>
                                        </p:attrNameLst>
                                      </p:cBhvr>
                                      <p:to>
                                        <p:strVal val="visible"/>
                                      </p:to>
                                    </p:set>
                                    <p:anim calcmode="lin" valueType="num">
                                      <p:cBhvr additive="base">
                                        <p:cTn id="91" dur="3000" fill="hold"/>
                                        <p:tgtEl>
                                          <p:spTgt spid="13"/>
                                        </p:tgtEl>
                                        <p:attrNameLst>
                                          <p:attrName>ppt_x</p:attrName>
                                        </p:attrNameLst>
                                      </p:cBhvr>
                                      <p:tavLst>
                                        <p:tav tm="0">
                                          <p:val>
                                            <p:strVal val="1+#ppt_w/2"/>
                                          </p:val>
                                        </p:tav>
                                        <p:tav tm="100000">
                                          <p:val>
                                            <p:strVal val="#ppt_x"/>
                                          </p:val>
                                        </p:tav>
                                      </p:tavLst>
                                    </p:anim>
                                    <p:anim calcmode="lin" valueType="num">
                                      <p:cBhvr additive="base">
                                        <p:cTn id="92" dur="3000" fill="hold"/>
                                        <p:tgtEl>
                                          <p:spTgt spid="13"/>
                                        </p:tgtEl>
                                        <p:attrNameLst>
                                          <p:attrName>ppt_y</p:attrName>
                                        </p:attrNameLst>
                                      </p:cBhvr>
                                      <p:tavLst>
                                        <p:tav tm="0">
                                          <p:val>
                                            <p:strVal val="1+#ppt_h/2"/>
                                          </p:val>
                                        </p:tav>
                                        <p:tav tm="100000">
                                          <p:val>
                                            <p:strVal val="#ppt_y"/>
                                          </p:val>
                                        </p:tav>
                                      </p:tavLst>
                                    </p:anim>
                                  </p:childTnLst>
                                </p:cTn>
                              </p:par>
                              <p:par>
                                <p:cTn id="93" presetID="2" presetClass="entr" presetSubtype="6" decel="100000" fill="hold" grpId="0" nodeType="withEffect">
                                  <p:stCondLst>
                                    <p:cond delay="0"/>
                                  </p:stCondLst>
                                  <p:childTnLst>
                                    <p:set>
                                      <p:cBhvr>
                                        <p:cTn id="94" dur="1" fill="hold">
                                          <p:stCondLst>
                                            <p:cond delay="0"/>
                                          </p:stCondLst>
                                        </p:cTn>
                                        <p:tgtEl>
                                          <p:spTgt spid="12"/>
                                        </p:tgtEl>
                                        <p:attrNameLst>
                                          <p:attrName>style.visibility</p:attrName>
                                        </p:attrNameLst>
                                      </p:cBhvr>
                                      <p:to>
                                        <p:strVal val="visible"/>
                                      </p:to>
                                    </p:set>
                                    <p:anim calcmode="lin" valueType="num">
                                      <p:cBhvr additive="base">
                                        <p:cTn id="95" dur="3000" fill="hold"/>
                                        <p:tgtEl>
                                          <p:spTgt spid="12"/>
                                        </p:tgtEl>
                                        <p:attrNameLst>
                                          <p:attrName>ppt_x</p:attrName>
                                        </p:attrNameLst>
                                      </p:cBhvr>
                                      <p:tavLst>
                                        <p:tav tm="0">
                                          <p:val>
                                            <p:strVal val="1+#ppt_w/2"/>
                                          </p:val>
                                        </p:tav>
                                        <p:tav tm="100000">
                                          <p:val>
                                            <p:strVal val="#ppt_x"/>
                                          </p:val>
                                        </p:tav>
                                      </p:tavLst>
                                    </p:anim>
                                    <p:anim calcmode="lin" valueType="num">
                                      <p:cBhvr additive="base">
                                        <p:cTn id="96" dur="3000" fill="hold"/>
                                        <p:tgtEl>
                                          <p:spTgt spid="12"/>
                                        </p:tgtEl>
                                        <p:attrNameLst>
                                          <p:attrName>ppt_y</p:attrName>
                                        </p:attrNameLst>
                                      </p:cBhvr>
                                      <p:tavLst>
                                        <p:tav tm="0">
                                          <p:val>
                                            <p:strVal val="1+#ppt_h/2"/>
                                          </p:val>
                                        </p:tav>
                                        <p:tav tm="100000">
                                          <p:val>
                                            <p:strVal val="#ppt_y"/>
                                          </p:val>
                                        </p:tav>
                                      </p:tavLst>
                                    </p:anim>
                                  </p:childTnLst>
                                </p:cTn>
                              </p:par>
                              <p:par>
                                <p:cTn id="97" presetID="2" presetClass="entr" presetSubtype="6" decel="100000" fill="hold" grpId="0" nodeType="withEffect">
                                  <p:stCondLst>
                                    <p:cond delay="0"/>
                                  </p:stCondLst>
                                  <p:childTnLst>
                                    <p:set>
                                      <p:cBhvr>
                                        <p:cTn id="98" dur="1" fill="hold">
                                          <p:stCondLst>
                                            <p:cond delay="0"/>
                                          </p:stCondLst>
                                        </p:cTn>
                                        <p:tgtEl>
                                          <p:spTgt spid="11"/>
                                        </p:tgtEl>
                                        <p:attrNameLst>
                                          <p:attrName>style.visibility</p:attrName>
                                        </p:attrNameLst>
                                      </p:cBhvr>
                                      <p:to>
                                        <p:strVal val="visible"/>
                                      </p:to>
                                    </p:set>
                                    <p:anim calcmode="lin" valueType="num">
                                      <p:cBhvr additive="base">
                                        <p:cTn id="99" dur="3000" fill="hold"/>
                                        <p:tgtEl>
                                          <p:spTgt spid="11"/>
                                        </p:tgtEl>
                                        <p:attrNameLst>
                                          <p:attrName>ppt_x</p:attrName>
                                        </p:attrNameLst>
                                      </p:cBhvr>
                                      <p:tavLst>
                                        <p:tav tm="0">
                                          <p:val>
                                            <p:strVal val="1+#ppt_w/2"/>
                                          </p:val>
                                        </p:tav>
                                        <p:tav tm="100000">
                                          <p:val>
                                            <p:strVal val="#ppt_x"/>
                                          </p:val>
                                        </p:tav>
                                      </p:tavLst>
                                    </p:anim>
                                    <p:anim calcmode="lin" valueType="num">
                                      <p:cBhvr additive="base">
                                        <p:cTn id="100" dur="3000" fill="hold"/>
                                        <p:tgtEl>
                                          <p:spTgt spid="11"/>
                                        </p:tgtEl>
                                        <p:attrNameLst>
                                          <p:attrName>ppt_y</p:attrName>
                                        </p:attrNameLst>
                                      </p:cBhvr>
                                      <p:tavLst>
                                        <p:tav tm="0">
                                          <p:val>
                                            <p:strVal val="1+#ppt_h/2"/>
                                          </p:val>
                                        </p:tav>
                                        <p:tav tm="100000">
                                          <p:val>
                                            <p:strVal val="#ppt_y"/>
                                          </p:val>
                                        </p:tav>
                                      </p:tavLst>
                                    </p:anim>
                                  </p:childTnLst>
                                </p:cTn>
                              </p:par>
                              <p:par>
                                <p:cTn id="101" presetID="2" presetClass="entr" presetSubtype="6" decel="100000" fill="hold" grpId="0" nodeType="withEffect">
                                  <p:stCondLst>
                                    <p:cond delay="0"/>
                                  </p:stCondLst>
                                  <p:childTnLst>
                                    <p:set>
                                      <p:cBhvr>
                                        <p:cTn id="102" dur="1" fill="hold">
                                          <p:stCondLst>
                                            <p:cond delay="0"/>
                                          </p:stCondLst>
                                        </p:cTn>
                                        <p:tgtEl>
                                          <p:spTgt spid="10"/>
                                        </p:tgtEl>
                                        <p:attrNameLst>
                                          <p:attrName>style.visibility</p:attrName>
                                        </p:attrNameLst>
                                      </p:cBhvr>
                                      <p:to>
                                        <p:strVal val="visible"/>
                                      </p:to>
                                    </p:set>
                                    <p:anim calcmode="lin" valueType="num">
                                      <p:cBhvr additive="base">
                                        <p:cTn id="103" dur="3000" fill="hold"/>
                                        <p:tgtEl>
                                          <p:spTgt spid="10"/>
                                        </p:tgtEl>
                                        <p:attrNameLst>
                                          <p:attrName>ppt_x</p:attrName>
                                        </p:attrNameLst>
                                      </p:cBhvr>
                                      <p:tavLst>
                                        <p:tav tm="0">
                                          <p:val>
                                            <p:strVal val="1+#ppt_w/2"/>
                                          </p:val>
                                        </p:tav>
                                        <p:tav tm="100000">
                                          <p:val>
                                            <p:strVal val="#ppt_x"/>
                                          </p:val>
                                        </p:tav>
                                      </p:tavLst>
                                    </p:anim>
                                    <p:anim calcmode="lin" valueType="num">
                                      <p:cBhvr additive="base">
                                        <p:cTn id="104" dur="3000" fill="hold"/>
                                        <p:tgtEl>
                                          <p:spTgt spid="10"/>
                                        </p:tgtEl>
                                        <p:attrNameLst>
                                          <p:attrName>ppt_y</p:attrName>
                                        </p:attrNameLst>
                                      </p:cBhvr>
                                      <p:tavLst>
                                        <p:tav tm="0">
                                          <p:val>
                                            <p:strVal val="1+#ppt_h/2"/>
                                          </p:val>
                                        </p:tav>
                                        <p:tav tm="100000">
                                          <p:val>
                                            <p:strVal val="#ppt_y"/>
                                          </p:val>
                                        </p:tav>
                                      </p:tavLst>
                                    </p:anim>
                                  </p:childTnLst>
                                </p:cTn>
                              </p:par>
                              <p:par>
                                <p:cTn id="105" presetID="2" presetClass="entr" presetSubtype="6" decel="100000" fill="hold" grpId="0" nodeType="withEffect">
                                  <p:stCondLst>
                                    <p:cond delay="0"/>
                                  </p:stCondLst>
                                  <p:childTnLst>
                                    <p:set>
                                      <p:cBhvr>
                                        <p:cTn id="106" dur="1" fill="hold">
                                          <p:stCondLst>
                                            <p:cond delay="0"/>
                                          </p:stCondLst>
                                        </p:cTn>
                                        <p:tgtEl>
                                          <p:spTgt spid="56"/>
                                        </p:tgtEl>
                                        <p:attrNameLst>
                                          <p:attrName>style.visibility</p:attrName>
                                        </p:attrNameLst>
                                      </p:cBhvr>
                                      <p:to>
                                        <p:strVal val="visible"/>
                                      </p:to>
                                    </p:set>
                                    <p:anim calcmode="lin" valueType="num">
                                      <p:cBhvr additive="base">
                                        <p:cTn id="107" dur="3000" fill="hold"/>
                                        <p:tgtEl>
                                          <p:spTgt spid="56"/>
                                        </p:tgtEl>
                                        <p:attrNameLst>
                                          <p:attrName>ppt_x</p:attrName>
                                        </p:attrNameLst>
                                      </p:cBhvr>
                                      <p:tavLst>
                                        <p:tav tm="0">
                                          <p:val>
                                            <p:strVal val="1+#ppt_w/2"/>
                                          </p:val>
                                        </p:tav>
                                        <p:tav tm="100000">
                                          <p:val>
                                            <p:strVal val="#ppt_x"/>
                                          </p:val>
                                        </p:tav>
                                      </p:tavLst>
                                    </p:anim>
                                    <p:anim calcmode="lin" valueType="num">
                                      <p:cBhvr additive="base">
                                        <p:cTn id="108" dur="3000" fill="hold"/>
                                        <p:tgtEl>
                                          <p:spTgt spid="56"/>
                                        </p:tgtEl>
                                        <p:attrNameLst>
                                          <p:attrName>ppt_y</p:attrName>
                                        </p:attrNameLst>
                                      </p:cBhvr>
                                      <p:tavLst>
                                        <p:tav tm="0">
                                          <p:val>
                                            <p:strVal val="1+#ppt_h/2"/>
                                          </p:val>
                                        </p:tav>
                                        <p:tav tm="100000">
                                          <p:val>
                                            <p:strVal val="#ppt_y"/>
                                          </p:val>
                                        </p:tav>
                                      </p:tavLst>
                                    </p:anim>
                                  </p:childTnLst>
                                </p:cTn>
                              </p:par>
                              <p:par>
                                <p:cTn id="109" presetID="2" presetClass="entr" presetSubtype="6" decel="100000" fill="hold" grpId="0" nodeType="withEffect">
                                  <p:stCondLst>
                                    <p:cond delay="0"/>
                                  </p:stCondLst>
                                  <p:childTnLst>
                                    <p:set>
                                      <p:cBhvr>
                                        <p:cTn id="110" dur="1" fill="hold">
                                          <p:stCondLst>
                                            <p:cond delay="0"/>
                                          </p:stCondLst>
                                        </p:cTn>
                                        <p:tgtEl>
                                          <p:spTgt spid="55"/>
                                        </p:tgtEl>
                                        <p:attrNameLst>
                                          <p:attrName>style.visibility</p:attrName>
                                        </p:attrNameLst>
                                      </p:cBhvr>
                                      <p:to>
                                        <p:strVal val="visible"/>
                                      </p:to>
                                    </p:set>
                                    <p:anim calcmode="lin" valueType="num">
                                      <p:cBhvr additive="base">
                                        <p:cTn id="111" dur="3000" fill="hold"/>
                                        <p:tgtEl>
                                          <p:spTgt spid="55"/>
                                        </p:tgtEl>
                                        <p:attrNameLst>
                                          <p:attrName>ppt_x</p:attrName>
                                        </p:attrNameLst>
                                      </p:cBhvr>
                                      <p:tavLst>
                                        <p:tav tm="0">
                                          <p:val>
                                            <p:strVal val="1+#ppt_w/2"/>
                                          </p:val>
                                        </p:tav>
                                        <p:tav tm="100000">
                                          <p:val>
                                            <p:strVal val="#ppt_x"/>
                                          </p:val>
                                        </p:tav>
                                      </p:tavLst>
                                    </p:anim>
                                    <p:anim calcmode="lin" valueType="num">
                                      <p:cBhvr additive="base">
                                        <p:cTn id="112" dur="3000" fill="hold"/>
                                        <p:tgtEl>
                                          <p:spTgt spid="55"/>
                                        </p:tgtEl>
                                        <p:attrNameLst>
                                          <p:attrName>ppt_y</p:attrName>
                                        </p:attrNameLst>
                                      </p:cBhvr>
                                      <p:tavLst>
                                        <p:tav tm="0">
                                          <p:val>
                                            <p:strVal val="1+#ppt_h/2"/>
                                          </p:val>
                                        </p:tav>
                                        <p:tav tm="100000">
                                          <p:val>
                                            <p:strVal val="#ppt_y"/>
                                          </p:val>
                                        </p:tav>
                                      </p:tavLst>
                                    </p:anim>
                                  </p:childTnLst>
                                </p:cTn>
                              </p:par>
                              <p:par>
                                <p:cTn id="113" presetID="2" presetClass="entr" presetSubtype="6" decel="100000" fill="hold" grpId="0" nodeType="withEffect">
                                  <p:stCondLst>
                                    <p:cond delay="0"/>
                                  </p:stCondLst>
                                  <p:childTnLst>
                                    <p:set>
                                      <p:cBhvr>
                                        <p:cTn id="114" dur="1" fill="hold">
                                          <p:stCondLst>
                                            <p:cond delay="0"/>
                                          </p:stCondLst>
                                        </p:cTn>
                                        <p:tgtEl>
                                          <p:spTgt spid="54"/>
                                        </p:tgtEl>
                                        <p:attrNameLst>
                                          <p:attrName>style.visibility</p:attrName>
                                        </p:attrNameLst>
                                      </p:cBhvr>
                                      <p:to>
                                        <p:strVal val="visible"/>
                                      </p:to>
                                    </p:set>
                                    <p:anim calcmode="lin" valueType="num">
                                      <p:cBhvr additive="base">
                                        <p:cTn id="115" dur="3000" fill="hold"/>
                                        <p:tgtEl>
                                          <p:spTgt spid="54"/>
                                        </p:tgtEl>
                                        <p:attrNameLst>
                                          <p:attrName>ppt_x</p:attrName>
                                        </p:attrNameLst>
                                      </p:cBhvr>
                                      <p:tavLst>
                                        <p:tav tm="0">
                                          <p:val>
                                            <p:strVal val="1+#ppt_w/2"/>
                                          </p:val>
                                        </p:tav>
                                        <p:tav tm="100000">
                                          <p:val>
                                            <p:strVal val="#ppt_x"/>
                                          </p:val>
                                        </p:tav>
                                      </p:tavLst>
                                    </p:anim>
                                    <p:anim calcmode="lin" valueType="num">
                                      <p:cBhvr additive="base">
                                        <p:cTn id="116" dur="3000" fill="hold"/>
                                        <p:tgtEl>
                                          <p:spTgt spid="54"/>
                                        </p:tgtEl>
                                        <p:attrNameLst>
                                          <p:attrName>ppt_y</p:attrName>
                                        </p:attrNameLst>
                                      </p:cBhvr>
                                      <p:tavLst>
                                        <p:tav tm="0">
                                          <p:val>
                                            <p:strVal val="1+#ppt_h/2"/>
                                          </p:val>
                                        </p:tav>
                                        <p:tav tm="100000">
                                          <p:val>
                                            <p:strVal val="#ppt_y"/>
                                          </p:val>
                                        </p:tav>
                                      </p:tavLst>
                                    </p:anim>
                                  </p:childTnLst>
                                </p:cTn>
                              </p:par>
                              <p:par>
                                <p:cTn id="117" presetID="2" presetClass="entr" presetSubtype="6" decel="100000" fill="hold" grpId="0" nodeType="withEffect">
                                  <p:stCondLst>
                                    <p:cond delay="0"/>
                                  </p:stCondLst>
                                  <p:childTnLst>
                                    <p:set>
                                      <p:cBhvr>
                                        <p:cTn id="118" dur="1" fill="hold">
                                          <p:stCondLst>
                                            <p:cond delay="0"/>
                                          </p:stCondLst>
                                        </p:cTn>
                                        <p:tgtEl>
                                          <p:spTgt spid="53"/>
                                        </p:tgtEl>
                                        <p:attrNameLst>
                                          <p:attrName>style.visibility</p:attrName>
                                        </p:attrNameLst>
                                      </p:cBhvr>
                                      <p:to>
                                        <p:strVal val="visible"/>
                                      </p:to>
                                    </p:set>
                                    <p:anim calcmode="lin" valueType="num">
                                      <p:cBhvr additive="base">
                                        <p:cTn id="119" dur="3000" fill="hold"/>
                                        <p:tgtEl>
                                          <p:spTgt spid="53"/>
                                        </p:tgtEl>
                                        <p:attrNameLst>
                                          <p:attrName>ppt_x</p:attrName>
                                        </p:attrNameLst>
                                      </p:cBhvr>
                                      <p:tavLst>
                                        <p:tav tm="0">
                                          <p:val>
                                            <p:strVal val="1+#ppt_w/2"/>
                                          </p:val>
                                        </p:tav>
                                        <p:tav tm="100000">
                                          <p:val>
                                            <p:strVal val="#ppt_x"/>
                                          </p:val>
                                        </p:tav>
                                      </p:tavLst>
                                    </p:anim>
                                    <p:anim calcmode="lin" valueType="num">
                                      <p:cBhvr additive="base">
                                        <p:cTn id="120" dur="3000" fill="hold"/>
                                        <p:tgtEl>
                                          <p:spTgt spid="53"/>
                                        </p:tgtEl>
                                        <p:attrNameLst>
                                          <p:attrName>ppt_y</p:attrName>
                                        </p:attrNameLst>
                                      </p:cBhvr>
                                      <p:tavLst>
                                        <p:tav tm="0">
                                          <p:val>
                                            <p:strVal val="1+#ppt_h/2"/>
                                          </p:val>
                                        </p:tav>
                                        <p:tav tm="100000">
                                          <p:val>
                                            <p:strVal val="#ppt_y"/>
                                          </p:val>
                                        </p:tav>
                                      </p:tavLst>
                                    </p:anim>
                                  </p:childTnLst>
                                </p:cTn>
                              </p:par>
                              <p:par>
                                <p:cTn id="121" presetID="2" presetClass="entr" presetSubtype="6" decel="100000" fill="hold" grpId="0" nodeType="withEffect">
                                  <p:stCondLst>
                                    <p:cond delay="0"/>
                                  </p:stCondLst>
                                  <p:childTnLst>
                                    <p:set>
                                      <p:cBhvr>
                                        <p:cTn id="122" dur="1" fill="hold">
                                          <p:stCondLst>
                                            <p:cond delay="0"/>
                                          </p:stCondLst>
                                        </p:cTn>
                                        <p:tgtEl>
                                          <p:spTgt spid="61"/>
                                        </p:tgtEl>
                                        <p:attrNameLst>
                                          <p:attrName>style.visibility</p:attrName>
                                        </p:attrNameLst>
                                      </p:cBhvr>
                                      <p:to>
                                        <p:strVal val="visible"/>
                                      </p:to>
                                    </p:set>
                                    <p:anim calcmode="lin" valueType="num">
                                      <p:cBhvr additive="base">
                                        <p:cTn id="123" dur="3000" fill="hold"/>
                                        <p:tgtEl>
                                          <p:spTgt spid="61"/>
                                        </p:tgtEl>
                                        <p:attrNameLst>
                                          <p:attrName>ppt_x</p:attrName>
                                        </p:attrNameLst>
                                      </p:cBhvr>
                                      <p:tavLst>
                                        <p:tav tm="0">
                                          <p:val>
                                            <p:strVal val="1+#ppt_w/2"/>
                                          </p:val>
                                        </p:tav>
                                        <p:tav tm="100000">
                                          <p:val>
                                            <p:strVal val="#ppt_x"/>
                                          </p:val>
                                        </p:tav>
                                      </p:tavLst>
                                    </p:anim>
                                    <p:anim calcmode="lin" valueType="num">
                                      <p:cBhvr additive="base">
                                        <p:cTn id="124" dur="3000" fill="hold"/>
                                        <p:tgtEl>
                                          <p:spTgt spid="61"/>
                                        </p:tgtEl>
                                        <p:attrNameLst>
                                          <p:attrName>ppt_y</p:attrName>
                                        </p:attrNameLst>
                                      </p:cBhvr>
                                      <p:tavLst>
                                        <p:tav tm="0">
                                          <p:val>
                                            <p:strVal val="1+#ppt_h/2"/>
                                          </p:val>
                                        </p:tav>
                                        <p:tav tm="100000">
                                          <p:val>
                                            <p:strVal val="#ppt_y"/>
                                          </p:val>
                                        </p:tav>
                                      </p:tavLst>
                                    </p:anim>
                                  </p:childTnLst>
                                </p:cTn>
                              </p:par>
                              <p:par>
                                <p:cTn id="125" presetID="2" presetClass="entr" presetSubtype="6" decel="100000" fill="hold" grpId="0" nodeType="withEffect">
                                  <p:stCondLst>
                                    <p:cond delay="0"/>
                                  </p:stCondLst>
                                  <p:childTnLst>
                                    <p:set>
                                      <p:cBhvr>
                                        <p:cTn id="126" dur="1" fill="hold">
                                          <p:stCondLst>
                                            <p:cond delay="0"/>
                                          </p:stCondLst>
                                        </p:cTn>
                                        <p:tgtEl>
                                          <p:spTgt spid="60"/>
                                        </p:tgtEl>
                                        <p:attrNameLst>
                                          <p:attrName>style.visibility</p:attrName>
                                        </p:attrNameLst>
                                      </p:cBhvr>
                                      <p:to>
                                        <p:strVal val="visible"/>
                                      </p:to>
                                    </p:set>
                                    <p:anim calcmode="lin" valueType="num">
                                      <p:cBhvr additive="base">
                                        <p:cTn id="127" dur="3000" fill="hold"/>
                                        <p:tgtEl>
                                          <p:spTgt spid="60"/>
                                        </p:tgtEl>
                                        <p:attrNameLst>
                                          <p:attrName>ppt_x</p:attrName>
                                        </p:attrNameLst>
                                      </p:cBhvr>
                                      <p:tavLst>
                                        <p:tav tm="0">
                                          <p:val>
                                            <p:strVal val="1+#ppt_w/2"/>
                                          </p:val>
                                        </p:tav>
                                        <p:tav tm="100000">
                                          <p:val>
                                            <p:strVal val="#ppt_x"/>
                                          </p:val>
                                        </p:tav>
                                      </p:tavLst>
                                    </p:anim>
                                    <p:anim calcmode="lin" valueType="num">
                                      <p:cBhvr additive="base">
                                        <p:cTn id="128" dur="3000" fill="hold"/>
                                        <p:tgtEl>
                                          <p:spTgt spid="60"/>
                                        </p:tgtEl>
                                        <p:attrNameLst>
                                          <p:attrName>ppt_y</p:attrName>
                                        </p:attrNameLst>
                                      </p:cBhvr>
                                      <p:tavLst>
                                        <p:tav tm="0">
                                          <p:val>
                                            <p:strVal val="1+#ppt_h/2"/>
                                          </p:val>
                                        </p:tav>
                                        <p:tav tm="100000">
                                          <p:val>
                                            <p:strVal val="#ppt_y"/>
                                          </p:val>
                                        </p:tav>
                                      </p:tavLst>
                                    </p:anim>
                                  </p:childTnLst>
                                </p:cTn>
                              </p:par>
                              <p:par>
                                <p:cTn id="129" presetID="2" presetClass="entr" presetSubtype="6" decel="100000" fill="hold" grpId="0" nodeType="withEffect">
                                  <p:stCondLst>
                                    <p:cond delay="0"/>
                                  </p:stCondLst>
                                  <p:childTnLst>
                                    <p:set>
                                      <p:cBhvr>
                                        <p:cTn id="130" dur="1" fill="hold">
                                          <p:stCondLst>
                                            <p:cond delay="0"/>
                                          </p:stCondLst>
                                        </p:cTn>
                                        <p:tgtEl>
                                          <p:spTgt spid="59"/>
                                        </p:tgtEl>
                                        <p:attrNameLst>
                                          <p:attrName>style.visibility</p:attrName>
                                        </p:attrNameLst>
                                      </p:cBhvr>
                                      <p:to>
                                        <p:strVal val="visible"/>
                                      </p:to>
                                    </p:set>
                                    <p:anim calcmode="lin" valueType="num">
                                      <p:cBhvr additive="base">
                                        <p:cTn id="131" dur="3000" fill="hold"/>
                                        <p:tgtEl>
                                          <p:spTgt spid="59"/>
                                        </p:tgtEl>
                                        <p:attrNameLst>
                                          <p:attrName>ppt_x</p:attrName>
                                        </p:attrNameLst>
                                      </p:cBhvr>
                                      <p:tavLst>
                                        <p:tav tm="0">
                                          <p:val>
                                            <p:strVal val="1+#ppt_w/2"/>
                                          </p:val>
                                        </p:tav>
                                        <p:tav tm="100000">
                                          <p:val>
                                            <p:strVal val="#ppt_x"/>
                                          </p:val>
                                        </p:tav>
                                      </p:tavLst>
                                    </p:anim>
                                    <p:anim calcmode="lin" valueType="num">
                                      <p:cBhvr additive="base">
                                        <p:cTn id="132" dur="3000" fill="hold"/>
                                        <p:tgtEl>
                                          <p:spTgt spid="59"/>
                                        </p:tgtEl>
                                        <p:attrNameLst>
                                          <p:attrName>ppt_y</p:attrName>
                                        </p:attrNameLst>
                                      </p:cBhvr>
                                      <p:tavLst>
                                        <p:tav tm="0">
                                          <p:val>
                                            <p:strVal val="1+#ppt_h/2"/>
                                          </p:val>
                                        </p:tav>
                                        <p:tav tm="100000">
                                          <p:val>
                                            <p:strVal val="#ppt_y"/>
                                          </p:val>
                                        </p:tav>
                                      </p:tavLst>
                                    </p:anim>
                                  </p:childTnLst>
                                </p:cTn>
                              </p:par>
                              <p:par>
                                <p:cTn id="133" presetID="2" presetClass="entr" presetSubtype="6" decel="100000" fill="hold" grpId="0" nodeType="withEffect">
                                  <p:stCondLst>
                                    <p:cond delay="0"/>
                                  </p:stCondLst>
                                  <p:childTnLst>
                                    <p:set>
                                      <p:cBhvr>
                                        <p:cTn id="134" dur="1" fill="hold">
                                          <p:stCondLst>
                                            <p:cond delay="0"/>
                                          </p:stCondLst>
                                        </p:cTn>
                                        <p:tgtEl>
                                          <p:spTgt spid="66"/>
                                        </p:tgtEl>
                                        <p:attrNameLst>
                                          <p:attrName>style.visibility</p:attrName>
                                        </p:attrNameLst>
                                      </p:cBhvr>
                                      <p:to>
                                        <p:strVal val="visible"/>
                                      </p:to>
                                    </p:set>
                                    <p:anim calcmode="lin" valueType="num">
                                      <p:cBhvr additive="base">
                                        <p:cTn id="135" dur="3000" fill="hold"/>
                                        <p:tgtEl>
                                          <p:spTgt spid="66"/>
                                        </p:tgtEl>
                                        <p:attrNameLst>
                                          <p:attrName>ppt_x</p:attrName>
                                        </p:attrNameLst>
                                      </p:cBhvr>
                                      <p:tavLst>
                                        <p:tav tm="0">
                                          <p:val>
                                            <p:strVal val="1+#ppt_w/2"/>
                                          </p:val>
                                        </p:tav>
                                        <p:tav tm="100000">
                                          <p:val>
                                            <p:strVal val="#ppt_x"/>
                                          </p:val>
                                        </p:tav>
                                      </p:tavLst>
                                    </p:anim>
                                    <p:anim calcmode="lin" valueType="num">
                                      <p:cBhvr additive="base">
                                        <p:cTn id="136" dur="3000" fill="hold"/>
                                        <p:tgtEl>
                                          <p:spTgt spid="66"/>
                                        </p:tgtEl>
                                        <p:attrNameLst>
                                          <p:attrName>ppt_y</p:attrName>
                                        </p:attrNameLst>
                                      </p:cBhvr>
                                      <p:tavLst>
                                        <p:tav tm="0">
                                          <p:val>
                                            <p:strVal val="1+#ppt_h/2"/>
                                          </p:val>
                                        </p:tav>
                                        <p:tav tm="100000">
                                          <p:val>
                                            <p:strVal val="#ppt_y"/>
                                          </p:val>
                                        </p:tav>
                                      </p:tavLst>
                                    </p:anim>
                                  </p:childTnLst>
                                </p:cTn>
                              </p:par>
                              <p:par>
                                <p:cTn id="137" presetID="2" presetClass="entr" presetSubtype="6" decel="100000" fill="hold" grpId="0" nodeType="withEffect">
                                  <p:stCondLst>
                                    <p:cond delay="0"/>
                                  </p:stCondLst>
                                  <p:childTnLst>
                                    <p:set>
                                      <p:cBhvr>
                                        <p:cTn id="138" dur="1" fill="hold">
                                          <p:stCondLst>
                                            <p:cond delay="0"/>
                                          </p:stCondLst>
                                        </p:cTn>
                                        <p:tgtEl>
                                          <p:spTgt spid="65"/>
                                        </p:tgtEl>
                                        <p:attrNameLst>
                                          <p:attrName>style.visibility</p:attrName>
                                        </p:attrNameLst>
                                      </p:cBhvr>
                                      <p:to>
                                        <p:strVal val="visible"/>
                                      </p:to>
                                    </p:set>
                                    <p:anim calcmode="lin" valueType="num">
                                      <p:cBhvr additive="base">
                                        <p:cTn id="139" dur="3000" fill="hold"/>
                                        <p:tgtEl>
                                          <p:spTgt spid="65"/>
                                        </p:tgtEl>
                                        <p:attrNameLst>
                                          <p:attrName>ppt_x</p:attrName>
                                        </p:attrNameLst>
                                      </p:cBhvr>
                                      <p:tavLst>
                                        <p:tav tm="0">
                                          <p:val>
                                            <p:strVal val="1+#ppt_w/2"/>
                                          </p:val>
                                        </p:tav>
                                        <p:tav tm="100000">
                                          <p:val>
                                            <p:strVal val="#ppt_x"/>
                                          </p:val>
                                        </p:tav>
                                      </p:tavLst>
                                    </p:anim>
                                    <p:anim calcmode="lin" valueType="num">
                                      <p:cBhvr additive="base">
                                        <p:cTn id="140" dur="300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41" grpId="0" animBg="1"/>
      <p:bldP spid="42" grpId="0" animBg="1"/>
      <p:bldP spid="43" grpId="0" animBg="1"/>
      <p:bldP spid="28" grpId="0" animBg="1"/>
      <p:bldP spid="29" grpId="0" animBg="1"/>
      <p:bldP spid="30" grpId="0" animBg="1"/>
      <p:bldP spid="31" grpId="0" animBg="1"/>
      <p:bldP spid="16" grpId="0" animBg="1"/>
      <p:bldP spid="17" grpId="0" animBg="1"/>
      <p:bldP spid="18" grpId="0" animBg="1"/>
      <p:bldP spid="19" grpId="0" animBg="1"/>
      <p:bldP spid="20" grpId="0" animBg="1"/>
      <p:bldP spid="2" grpId="0" animBg="1"/>
      <p:bldP spid="4" grpId="0" animBg="1"/>
      <p:bldP spid="5" grpId="0" animBg="1"/>
      <p:bldP spid="6" grpId="0" animBg="1"/>
      <p:bldP spid="7" grpId="0" animBg="1"/>
      <p:bldP spid="8" grpId="0" animBg="1"/>
      <p:bldP spid="10" grpId="0" animBg="1"/>
      <p:bldP spid="11" grpId="0" animBg="1"/>
      <p:bldP spid="12" grpId="0" animBg="1"/>
      <p:bldP spid="13" grpId="0" animBg="1"/>
      <p:bldP spid="14" grpId="0" animBg="1"/>
      <p:bldP spid="53" grpId="0" animBg="1"/>
      <p:bldP spid="54" grpId="0" animBg="1"/>
      <p:bldP spid="55" grpId="0" animBg="1"/>
      <p:bldP spid="56" grpId="0" animBg="1"/>
      <p:bldP spid="59" grpId="0" animBg="1"/>
      <p:bldP spid="60" grpId="0" animBg="1"/>
      <p:bldP spid="61" grpId="0" animBg="1"/>
      <p:bldP spid="65" grpId="0" animBg="1"/>
      <p:bldP spid="66"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78894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5EDC9F4-A7C4-4676-AB6E-7148F8580972}"/>
              </a:ext>
            </a:extLst>
          </p:cNvPr>
          <p:cNvSpPr>
            <a:spLocks noGrp="1"/>
          </p:cNvSpPr>
          <p:nvPr>
            <p:ph type="pic" sz="quarter" idx="16"/>
          </p:nvPr>
        </p:nvSpPr>
        <p:spPr>
          <a:xfrm>
            <a:off x="0" y="0"/>
            <a:ext cx="12192000" cy="6858000"/>
          </a:xfrm>
          <a:custGeom>
            <a:avLst/>
            <a:gdLst>
              <a:gd name="connsiteX0" fmla="*/ 0 w 22823488"/>
              <a:gd name="connsiteY0" fmla="*/ 0 h 13716000"/>
              <a:gd name="connsiteX1" fmla="*/ 22823488 w 22823488"/>
              <a:gd name="connsiteY1" fmla="*/ 0 h 13716000"/>
              <a:gd name="connsiteX2" fmla="*/ 22823488 w 22823488"/>
              <a:gd name="connsiteY2" fmla="*/ 13716000 h 13716000"/>
              <a:gd name="connsiteX3" fmla="*/ 0 w 22823488"/>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22823488" h="13716000">
                <a:moveTo>
                  <a:pt x="0" y="0"/>
                </a:moveTo>
                <a:lnTo>
                  <a:pt x="22823488" y="0"/>
                </a:lnTo>
                <a:lnTo>
                  <a:pt x="22823488" y="13716000"/>
                </a:lnTo>
                <a:lnTo>
                  <a:pt x="0" y="13716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6057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0-#ppt_w/2"/>
                                          </p:val>
                                        </p:tav>
                                        <p:tav tm="100000">
                                          <p:val>
                                            <p:strVal val="#ppt_x"/>
                                          </p:val>
                                        </p:tav>
                                      </p:tavLst>
                                    </p:anim>
                                    <p:anim calcmode="lin" valueType="num">
                                      <p:cBhvr additive="base">
                                        <p:cTn id="8" dur="2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B948602-5320-4DCD-94A3-2CB80716ED1F}"/>
              </a:ext>
            </a:extLst>
          </p:cNvPr>
          <p:cNvSpPr>
            <a:spLocks noGrp="1"/>
          </p:cNvSpPr>
          <p:nvPr>
            <p:ph type="pic" sz="quarter" idx="16"/>
          </p:nvPr>
        </p:nvSpPr>
        <p:spPr>
          <a:xfrm>
            <a:off x="781743" y="647700"/>
            <a:ext cx="5314258" cy="5524500"/>
          </a:xfrm>
          <a:custGeom>
            <a:avLst/>
            <a:gdLst>
              <a:gd name="connsiteX0" fmla="*/ 0 w 10629899"/>
              <a:gd name="connsiteY0" fmla="*/ 0 h 11049000"/>
              <a:gd name="connsiteX1" fmla="*/ 10629899 w 10629899"/>
              <a:gd name="connsiteY1" fmla="*/ 0 h 11049000"/>
              <a:gd name="connsiteX2" fmla="*/ 10629899 w 10629899"/>
              <a:gd name="connsiteY2" fmla="*/ 11049000 h 11049000"/>
              <a:gd name="connsiteX3" fmla="*/ 0 w 10629899"/>
              <a:gd name="connsiteY3" fmla="*/ 11049000 h 11049000"/>
            </a:gdLst>
            <a:ahLst/>
            <a:cxnLst>
              <a:cxn ang="0">
                <a:pos x="connsiteX0" y="connsiteY0"/>
              </a:cxn>
              <a:cxn ang="0">
                <a:pos x="connsiteX1" y="connsiteY1"/>
              </a:cxn>
              <a:cxn ang="0">
                <a:pos x="connsiteX2" y="connsiteY2"/>
              </a:cxn>
              <a:cxn ang="0">
                <a:pos x="connsiteX3" y="connsiteY3"/>
              </a:cxn>
            </a:cxnLst>
            <a:rect l="l" t="t" r="r" b="b"/>
            <a:pathLst>
              <a:path w="10629899" h="11049000">
                <a:moveTo>
                  <a:pt x="0" y="0"/>
                </a:moveTo>
                <a:lnTo>
                  <a:pt x="10629899" y="0"/>
                </a:lnTo>
                <a:lnTo>
                  <a:pt x="10629899"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575984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0-#ppt_w/2"/>
                                          </p:val>
                                        </p:tav>
                                        <p:tav tm="100000">
                                          <p:val>
                                            <p:strVal val="#ppt_x"/>
                                          </p:val>
                                        </p:tav>
                                      </p:tavLst>
                                    </p:anim>
                                    <p:anim calcmode="lin" valueType="num">
                                      <p:cBhvr additive="base">
                                        <p:cTn id="8" dur="1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B948602-5320-4DCD-94A3-2CB80716ED1F}"/>
              </a:ext>
            </a:extLst>
          </p:cNvPr>
          <p:cNvSpPr>
            <a:spLocks noGrp="1"/>
          </p:cNvSpPr>
          <p:nvPr>
            <p:ph type="pic" sz="quarter" idx="16"/>
          </p:nvPr>
        </p:nvSpPr>
        <p:spPr>
          <a:xfrm>
            <a:off x="781743" y="647700"/>
            <a:ext cx="10628516" cy="5524500"/>
          </a:xfrm>
          <a:custGeom>
            <a:avLst/>
            <a:gdLst>
              <a:gd name="connsiteX0" fmla="*/ 0 w 10629899"/>
              <a:gd name="connsiteY0" fmla="*/ 0 h 11049000"/>
              <a:gd name="connsiteX1" fmla="*/ 10629899 w 10629899"/>
              <a:gd name="connsiteY1" fmla="*/ 0 h 11049000"/>
              <a:gd name="connsiteX2" fmla="*/ 10629899 w 10629899"/>
              <a:gd name="connsiteY2" fmla="*/ 11049000 h 11049000"/>
              <a:gd name="connsiteX3" fmla="*/ 0 w 10629899"/>
              <a:gd name="connsiteY3" fmla="*/ 11049000 h 11049000"/>
            </a:gdLst>
            <a:ahLst/>
            <a:cxnLst>
              <a:cxn ang="0">
                <a:pos x="connsiteX0" y="connsiteY0"/>
              </a:cxn>
              <a:cxn ang="0">
                <a:pos x="connsiteX1" y="connsiteY1"/>
              </a:cxn>
              <a:cxn ang="0">
                <a:pos x="connsiteX2" y="connsiteY2"/>
              </a:cxn>
              <a:cxn ang="0">
                <a:pos x="connsiteX3" y="connsiteY3"/>
              </a:cxn>
            </a:cxnLst>
            <a:rect l="l" t="t" r="r" b="b"/>
            <a:pathLst>
              <a:path w="10629899" h="11049000">
                <a:moveTo>
                  <a:pt x="0" y="0"/>
                </a:moveTo>
                <a:lnTo>
                  <a:pt x="10629899" y="0"/>
                </a:lnTo>
                <a:lnTo>
                  <a:pt x="10629899"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528793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500" fill="hold"/>
                                        <p:tgtEl>
                                          <p:spTgt spid="4"/>
                                        </p:tgtEl>
                                        <p:attrNameLst>
                                          <p:attrName>ppt_x</p:attrName>
                                        </p:attrNameLst>
                                      </p:cBhvr>
                                      <p:tavLst>
                                        <p:tav tm="0">
                                          <p:val>
                                            <p:strVal val="#ppt_x"/>
                                          </p:val>
                                        </p:tav>
                                        <p:tav tm="100000">
                                          <p:val>
                                            <p:strVal val="#ppt_x"/>
                                          </p:val>
                                        </p:tav>
                                      </p:tavLst>
                                    </p:anim>
                                    <p:anim calcmode="lin" valueType="num">
                                      <p:cBhvr additive="base">
                                        <p:cTn id="8" dur="1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E0F4C81-9939-41D0-86EF-EA52E53D1D3D}"/>
              </a:ext>
            </a:extLst>
          </p:cNvPr>
          <p:cNvSpPr>
            <a:spLocks noGrp="1"/>
          </p:cNvSpPr>
          <p:nvPr>
            <p:ph type="pic" sz="quarter" idx="16"/>
          </p:nvPr>
        </p:nvSpPr>
        <p:spPr>
          <a:xfrm>
            <a:off x="4827269" y="1119808"/>
            <a:ext cx="2537461" cy="2537791"/>
          </a:xfrm>
          <a:custGeom>
            <a:avLst/>
            <a:gdLst>
              <a:gd name="connsiteX0" fmla="*/ 2537791 w 5075582"/>
              <a:gd name="connsiteY0" fmla="*/ 0 h 5075582"/>
              <a:gd name="connsiteX1" fmla="*/ 5075582 w 5075582"/>
              <a:gd name="connsiteY1" fmla="*/ 2537791 h 5075582"/>
              <a:gd name="connsiteX2" fmla="*/ 2537791 w 5075582"/>
              <a:gd name="connsiteY2" fmla="*/ 5075582 h 5075582"/>
              <a:gd name="connsiteX3" fmla="*/ 0 w 5075582"/>
              <a:gd name="connsiteY3" fmla="*/ 2537791 h 5075582"/>
              <a:gd name="connsiteX4" fmla="*/ 2537791 w 5075582"/>
              <a:gd name="connsiteY4" fmla="*/ 0 h 50755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5582" h="5075582">
                <a:moveTo>
                  <a:pt x="2537791" y="0"/>
                </a:moveTo>
                <a:cubicBezTo>
                  <a:pt x="3939374" y="0"/>
                  <a:pt x="5075582" y="1136208"/>
                  <a:pt x="5075582" y="2537791"/>
                </a:cubicBezTo>
                <a:cubicBezTo>
                  <a:pt x="5075582" y="3939374"/>
                  <a:pt x="3939374" y="5075582"/>
                  <a:pt x="2537791" y="5075582"/>
                </a:cubicBezTo>
                <a:cubicBezTo>
                  <a:pt x="1136208" y="5075582"/>
                  <a:pt x="0" y="3939374"/>
                  <a:pt x="0" y="2537791"/>
                </a:cubicBezTo>
                <a:cubicBezTo>
                  <a:pt x="0" y="1136208"/>
                  <a:pt x="1136208" y="0"/>
                  <a:pt x="253779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18140508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90EE7DA-954F-470F-B4FB-970B10427B29}"/>
              </a:ext>
            </a:extLst>
          </p:cNvPr>
          <p:cNvSpPr>
            <a:spLocks noGrp="1"/>
          </p:cNvSpPr>
          <p:nvPr>
            <p:ph type="pic" sz="quarter" idx="16"/>
          </p:nvPr>
        </p:nvSpPr>
        <p:spPr>
          <a:xfrm>
            <a:off x="4526197" y="1082616"/>
            <a:ext cx="3139606" cy="4692770"/>
          </a:xfrm>
          <a:custGeom>
            <a:avLst/>
            <a:gdLst>
              <a:gd name="connsiteX0" fmla="*/ 0 w 6280030"/>
              <a:gd name="connsiteY0" fmla="*/ 0 h 9385539"/>
              <a:gd name="connsiteX1" fmla="*/ 6280030 w 6280030"/>
              <a:gd name="connsiteY1" fmla="*/ 0 h 9385539"/>
              <a:gd name="connsiteX2" fmla="*/ 6280030 w 6280030"/>
              <a:gd name="connsiteY2" fmla="*/ 9385539 h 9385539"/>
              <a:gd name="connsiteX3" fmla="*/ 0 w 6280030"/>
              <a:gd name="connsiteY3" fmla="*/ 9385539 h 9385539"/>
            </a:gdLst>
            <a:ahLst/>
            <a:cxnLst>
              <a:cxn ang="0">
                <a:pos x="connsiteX0" y="connsiteY0"/>
              </a:cxn>
              <a:cxn ang="0">
                <a:pos x="connsiteX1" y="connsiteY1"/>
              </a:cxn>
              <a:cxn ang="0">
                <a:pos x="connsiteX2" y="connsiteY2"/>
              </a:cxn>
              <a:cxn ang="0">
                <a:pos x="connsiteX3" y="connsiteY3"/>
              </a:cxn>
            </a:cxnLst>
            <a:rect l="l" t="t" r="r" b="b"/>
            <a:pathLst>
              <a:path w="6280030" h="9385539">
                <a:moveTo>
                  <a:pt x="0" y="0"/>
                </a:moveTo>
                <a:lnTo>
                  <a:pt x="6280030" y="0"/>
                </a:lnTo>
                <a:lnTo>
                  <a:pt x="6280030" y="9385539"/>
                </a:lnTo>
                <a:lnTo>
                  <a:pt x="0" y="9385539"/>
                </a:lnTo>
                <a:close/>
              </a:path>
            </a:pathLst>
          </a:custGeom>
          <a:pattFill prst="pct60">
            <a:fgClr>
              <a:schemeClr val="bg1"/>
            </a:fgClr>
            <a:bgClr>
              <a:schemeClr val="bg1">
                <a:lumMod val="85000"/>
              </a:schemeClr>
            </a:bgClr>
          </a:pattFill>
          <a:effectLst>
            <a:outerShdw dist="266700" dir="2700000" algn="tl" rotWithShape="0">
              <a:prstClr val="black">
                <a:alpha val="23000"/>
              </a:prstClr>
            </a:outerShdw>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52992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5.55112E-17 0 L -0.02246 -0.05093 " pathEditMode="relative" rAng="0" ptsTypes="AA">
                                      <p:cBhvr>
                                        <p:cTn id="6" dur="2000" fill="hold"/>
                                        <p:tgtEl>
                                          <p:spTgt spid="4"/>
                                        </p:tgtEl>
                                        <p:attrNameLst>
                                          <p:attrName>ppt_x</p:attrName>
                                          <p:attrName>ppt_y</p:attrName>
                                        </p:attrNameLst>
                                      </p:cBhvr>
                                      <p:rCtr x="-1126" y="-25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CB2A7E9-3614-483C-A98C-8ECE0BE80B01}"/>
              </a:ext>
            </a:extLst>
          </p:cNvPr>
          <p:cNvSpPr>
            <a:spLocks noGrp="1"/>
          </p:cNvSpPr>
          <p:nvPr>
            <p:ph type="pic" sz="quarter" idx="16"/>
          </p:nvPr>
        </p:nvSpPr>
        <p:spPr>
          <a:xfrm>
            <a:off x="781742" y="647700"/>
            <a:ext cx="10628516" cy="5524500"/>
          </a:xfrm>
          <a:custGeom>
            <a:avLst/>
            <a:gdLst>
              <a:gd name="connsiteX0" fmla="*/ 0 w 21259800"/>
              <a:gd name="connsiteY0" fmla="*/ 0 h 11049000"/>
              <a:gd name="connsiteX1" fmla="*/ 21259800 w 21259800"/>
              <a:gd name="connsiteY1" fmla="*/ 0 h 11049000"/>
              <a:gd name="connsiteX2" fmla="*/ 21259800 w 21259800"/>
              <a:gd name="connsiteY2" fmla="*/ 11049000 h 11049000"/>
              <a:gd name="connsiteX3" fmla="*/ 0 w 21259800"/>
              <a:gd name="connsiteY3" fmla="*/ 11049000 h 11049000"/>
            </a:gdLst>
            <a:ahLst/>
            <a:cxnLst>
              <a:cxn ang="0">
                <a:pos x="connsiteX0" y="connsiteY0"/>
              </a:cxn>
              <a:cxn ang="0">
                <a:pos x="connsiteX1" y="connsiteY1"/>
              </a:cxn>
              <a:cxn ang="0">
                <a:pos x="connsiteX2" y="connsiteY2"/>
              </a:cxn>
              <a:cxn ang="0">
                <a:pos x="connsiteX3" y="connsiteY3"/>
              </a:cxn>
            </a:cxnLst>
            <a:rect l="l" t="t" r="r" b="b"/>
            <a:pathLst>
              <a:path w="21259800" h="11049000">
                <a:moveTo>
                  <a:pt x="0" y="0"/>
                </a:moveTo>
                <a:lnTo>
                  <a:pt x="21259800" y="0"/>
                </a:lnTo>
                <a:lnTo>
                  <a:pt x="21259800"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9038050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CB2A7E9-3614-483C-A98C-8ECE0BE80B01}"/>
              </a:ext>
            </a:extLst>
          </p:cNvPr>
          <p:cNvSpPr>
            <a:spLocks noGrp="1"/>
          </p:cNvSpPr>
          <p:nvPr>
            <p:ph type="pic" sz="quarter" idx="16"/>
          </p:nvPr>
        </p:nvSpPr>
        <p:spPr>
          <a:xfrm>
            <a:off x="3616788" y="647700"/>
            <a:ext cx="7793470" cy="5524500"/>
          </a:xfrm>
          <a:custGeom>
            <a:avLst/>
            <a:gdLst>
              <a:gd name="connsiteX0" fmla="*/ 0 w 21259800"/>
              <a:gd name="connsiteY0" fmla="*/ 0 h 11049000"/>
              <a:gd name="connsiteX1" fmla="*/ 21259800 w 21259800"/>
              <a:gd name="connsiteY1" fmla="*/ 0 h 11049000"/>
              <a:gd name="connsiteX2" fmla="*/ 21259800 w 21259800"/>
              <a:gd name="connsiteY2" fmla="*/ 11049000 h 11049000"/>
              <a:gd name="connsiteX3" fmla="*/ 0 w 21259800"/>
              <a:gd name="connsiteY3" fmla="*/ 11049000 h 11049000"/>
            </a:gdLst>
            <a:ahLst/>
            <a:cxnLst>
              <a:cxn ang="0">
                <a:pos x="connsiteX0" y="connsiteY0"/>
              </a:cxn>
              <a:cxn ang="0">
                <a:pos x="connsiteX1" y="connsiteY1"/>
              </a:cxn>
              <a:cxn ang="0">
                <a:pos x="connsiteX2" y="connsiteY2"/>
              </a:cxn>
              <a:cxn ang="0">
                <a:pos x="connsiteX3" y="connsiteY3"/>
              </a:cxn>
            </a:cxnLst>
            <a:rect l="l" t="t" r="r" b="b"/>
            <a:pathLst>
              <a:path w="21259800" h="11049000">
                <a:moveTo>
                  <a:pt x="0" y="0"/>
                </a:moveTo>
                <a:lnTo>
                  <a:pt x="21259800" y="0"/>
                </a:lnTo>
                <a:lnTo>
                  <a:pt x="21259800"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22290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900" fill="hold"/>
                                        <p:tgtEl>
                                          <p:spTgt spid="4"/>
                                        </p:tgtEl>
                                        <p:attrNameLst>
                                          <p:attrName>ppt_x</p:attrName>
                                        </p:attrNameLst>
                                      </p:cBhvr>
                                      <p:tavLst>
                                        <p:tav tm="0">
                                          <p:val>
                                            <p:strVal val="0-#ppt_w/2"/>
                                          </p:val>
                                        </p:tav>
                                        <p:tav tm="100000">
                                          <p:val>
                                            <p:strVal val="#ppt_x"/>
                                          </p:val>
                                        </p:tav>
                                      </p:tavLst>
                                    </p:anim>
                                    <p:anim calcmode="lin" valueType="num">
                                      <p:cBhvr additive="base">
                                        <p:cTn id="8" dur="19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852A3-A735-ABF4-ECBA-45BCE3CDCE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CH"/>
          </a:p>
        </p:txBody>
      </p:sp>
      <p:sp>
        <p:nvSpPr>
          <p:cNvPr id="3" name="Text Placeholder 2">
            <a:extLst>
              <a:ext uri="{FF2B5EF4-FFF2-40B4-BE49-F238E27FC236}">
                <a16:creationId xmlns:a16="http://schemas.microsoft.com/office/drawing/2014/main" id="{96395CEB-FAC2-F4E0-7023-D9B9F81D1D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C74344-B40A-A21F-8284-61F73A2BEBAE}"/>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F91F17E3-3F7E-E558-D392-56F7EEA7955B}"/>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386F25E1-7490-4809-D885-2361EAE8349F}"/>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54493784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D2B06C0-CBE8-405B-8A49-1EDA08527EB6}"/>
              </a:ext>
            </a:extLst>
          </p:cNvPr>
          <p:cNvSpPr>
            <a:spLocks noGrp="1"/>
          </p:cNvSpPr>
          <p:nvPr>
            <p:ph type="pic" sz="quarter" idx="16"/>
          </p:nvPr>
        </p:nvSpPr>
        <p:spPr>
          <a:xfrm>
            <a:off x="1566817" y="1035169"/>
            <a:ext cx="3476803" cy="4917057"/>
          </a:xfrm>
          <a:custGeom>
            <a:avLst/>
            <a:gdLst>
              <a:gd name="connsiteX0" fmla="*/ 0 w 10629900"/>
              <a:gd name="connsiteY0" fmla="*/ 0 h 13715999"/>
              <a:gd name="connsiteX1" fmla="*/ 10629900 w 10629900"/>
              <a:gd name="connsiteY1" fmla="*/ 0 h 13715999"/>
              <a:gd name="connsiteX2" fmla="*/ 10629900 w 10629900"/>
              <a:gd name="connsiteY2" fmla="*/ 13715999 h 13715999"/>
              <a:gd name="connsiteX3" fmla="*/ 0 w 10629900"/>
              <a:gd name="connsiteY3" fmla="*/ 13715999 h 13715999"/>
            </a:gdLst>
            <a:ahLst/>
            <a:cxnLst>
              <a:cxn ang="0">
                <a:pos x="connsiteX0" y="connsiteY0"/>
              </a:cxn>
              <a:cxn ang="0">
                <a:pos x="connsiteX1" y="connsiteY1"/>
              </a:cxn>
              <a:cxn ang="0">
                <a:pos x="connsiteX2" y="connsiteY2"/>
              </a:cxn>
              <a:cxn ang="0">
                <a:pos x="connsiteX3" y="connsiteY3"/>
              </a:cxn>
            </a:cxnLst>
            <a:rect l="l" t="t" r="r" b="b"/>
            <a:pathLst>
              <a:path w="10629900" h="13715999">
                <a:moveTo>
                  <a:pt x="0" y="0"/>
                </a:moveTo>
                <a:lnTo>
                  <a:pt x="10629900" y="0"/>
                </a:lnTo>
                <a:lnTo>
                  <a:pt x="10629900" y="13715999"/>
                </a:lnTo>
                <a:lnTo>
                  <a:pt x="0" y="1371599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66375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000" fill="hold"/>
                                        <p:tgtEl>
                                          <p:spTgt spid="3"/>
                                        </p:tgtEl>
                                        <p:attrNameLst>
                                          <p:attrName>ppt_x</p:attrName>
                                        </p:attrNameLst>
                                      </p:cBhvr>
                                      <p:tavLst>
                                        <p:tav tm="0">
                                          <p:val>
                                            <p:strVal val="#ppt_x"/>
                                          </p:val>
                                        </p:tav>
                                        <p:tav tm="100000">
                                          <p:val>
                                            <p:strVal val="#ppt_x"/>
                                          </p:val>
                                        </p:tav>
                                      </p:tavLst>
                                    </p:anim>
                                    <p:anim calcmode="lin" valueType="num">
                                      <p:cBhvr additive="base">
                                        <p:cTn id="8" dur="2000" fill="hold"/>
                                        <p:tgtEl>
                                          <p:spTgt spid="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B13DB9B-D378-4E6B-8FA4-452DF397F209}"/>
              </a:ext>
            </a:extLst>
          </p:cNvPr>
          <p:cNvSpPr>
            <a:spLocks noGrp="1"/>
          </p:cNvSpPr>
          <p:nvPr>
            <p:ph type="pic" sz="quarter" idx="16"/>
          </p:nvPr>
        </p:nvSpPr>
        <p:spPr>
          <a:xfrm>
            <a:off x="6096000" y="-1"/>
            <a:ext cx="5314258" cy="6858000"/>
          </a:xfrm>
          <a:custGeom>
            <a:avLst/>
            <a:gdLst>
              <a:gd name="connsiteX0" fmla="*/ 0 w 10629900"/>
              <a:gd name="connsiteY0" fmla="*/ 0 h 13715999"/>
              <a:gd name="connsiteX1" fmla="*/ 10629900 w 10629900"/>
              <a:gd name="connsiteY1" fmla="*/ 0 h 13715999"/>
              <a:gd name="connsiteX2" fmla="*/ 10629900 w 10629900"/>
              <a:gd name="connsiteY2" fmla="*/ 13715999 h 13715999"/>
              <a:gd name="connsiteX3" fmla="*/ 0 w 10629900"/>
              <a:gd name="connsiteY3" fmla="*/ 13715999 h 13715999"/>
            </a:gdLst>
            <a:ahLst/>
            <a:cxnLst>
              <a:cxn ang="0">
                <a:pos x="connsiteX0" y="connsiteY0"/>
              </a:cxn>
              <a:cxn ang="0">
                <a:pos x="connsiteX1" y="connsiteY1"/>
              </a:cxn>
              <a:cxn ang="0">
                <a:pos x="connsiteX2" y="connsiteY2"/>
              </a:cxn>
              <a:cxn ang="0">
                <a:pos x="connsiteX3" y="connsiteY3"/>
              </a:cxn>
            </a:cxnLst>
            <a:rect l="l" t="t" r="r" b="b"/>
            <a:pathLst>
              <a:path w="10629900" h="13715999">
                <a:moveTo>
                  <a:pt x="0" y="0"/>
                </a:moveTo>
                <a:lnTo>
                  <a:pt x="10629900" y="0"/>
                </a:lnTo>
                <a:lnTo>
                  <a:pt x="10629900" y="13715999"/>
                </a:lnTo>
                <a:lnTo>
                  <a:pt x="0" y="1371599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102279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2000" fill="hold"/>
                                        <p:tgtEl>
                                          <p:spTgt spid="4"/>
                                        </p:tgtEl>
                                        <p:attrNameLst>
                                          <p:attrName>ppt_x</p:attrName>
                                        </p:attrNameLst>
                                      </p:cBhvr>
                                      <p:tavLst>
                                        <p:tav tm="0">
                                          <p:val>
                                            <p:strVal val="#ppt_x"/>
                                          </p:val>
                                        </p:tav>
                                        <p:tav tm="100000">
                                          <p:val>
                                            <p:strVal val="#ppt_x"/>
                                          </p:val>
                                        </p:tav>
                                      </p:tavLst>
                                    </p:anim>
                                    <p:anim calcmode="lin" valueType="num">
                                      <p:cBhvr additive="base">
                                        <p:cTn id="8" dur="20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3451805" y="1941447"/>
            <a:ext cx="5288390" cy="2975107"/>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accent3">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Tree>
    <p:extLst>
      <p:ext uri="{BB962C8B-B14F-4D97-AF65-F5344CB8AC3E}">
        <p14:creationId xmlns:p14="http://schemas.microsoft.com/office/powerpoint/2010/main" val="579894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48" name="Picture Placeholder 75">
            <a:extLst>
              <a:ext uri="{FF2B5EF4-FFF2-40B4-BE49-F238E27FC236}">
                <a16:creationId xmlns:a16="http://schemas.microsoft.com/office/drawing/2014/main" id="{E663C24A-6D61-4CE5-B812-FEFFD014239B}"/>
              </a:ext>
            </a:extLst>
          </p:cNvPr>
          <p:cNvSpPr>
            <a:spLocks noGrp="1" noChangeAspect="1"/>
          </p:cNvSpPr>
          <p:nvPr>
            <p:ph type="pic" sz="quarter" idx="57"/>
          </p:nvPr>
        </p:nvSpPr>
        <p:spPr>
          <a:xfrm>
            <a:off x="-657118" y="-149065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9" name="Picture Placeholder 75">
            <a:extLst>
              <a:ext uri="{FF2B5EF4-FFF2-40B4-BE49-F238E27FC236}">
                <a16:creationId xmlns:a16="http://schemas.microsoft.com/office/drawing/2014/main" id="{FC0F3EFD-29EA-4CF3-945D-F2BDFE1089BA}"/>
              </a:ext>
            </a:extLst>
          </p:cNvPr>
          <p:cNvSpPr>
            <a:spLocks noGrp="1" noChangeAspect="1"/>
          </p:cNvSpPr>
          <p:nvPr>
            <p:ph type="pic" sz="quarter" idx="58"/>
          </p:nvPr>
        </p:nvSpPr>
        <p:spPr>
          <a:xfrm>
            <a:off x="-2891069" y="-23119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1" name="Picture Placeholder 75">
            <a:extLst>
              <a:ext uri="{FF2B5EF4-FFF2-40B4-BE49-F238E27FC236}">
                <a16:creationId xmlns:a16="http://schemas.microsoft.com/office/drawing/2014/main" id="{03EDB8AD-F804-43C3-A0D1-C12D7225E290}"/>
              </a:ext>
            </a:extLst>
          </p:cNvPr>
          <p:cNvSpPr>
            <a:spLocks noGrp="1" noChangeAspect="1"/>
          </p:cNvSpPr>
          <p:nvPr>
            <p:ph type="pic" sz="quarter" idx="50"/>
          </p:nvPr>
        </p:nvSpPr>
        <p:spPr>
          <a:xfrm>
            <a:off x="1728774" y="-113977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2" name="Picture Placeholder 75">
            <a:extLst>
              <a:ext uri="{FF2B5EF4-FFF2-40B4-BE49-F238E27FC236}">
                <a16:creationId xmlns:a16="http://schemas.microsoft.com/office/drawing/2014/main" id="{C5D21686-787F-4D1D-8E80-E2508F394D2B}"/>
              </a:ext>
            </a:extLst>
          </p:cNvPr>
          <p:cNvSpPr>
            <a:spLocks noGrp="1" noChangeAspect="1"/>
          </p:cNvSpPr>
          <p:nvPr>
            <p:ph type="pic" sz="quarter" idx="51"/>
          </p:nvPr>
        </p:nvSpPr>
        <p:spPr>
          <a:xfrm>
            <a:off x="-505177" y="11968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3" name="Picture Placeholder 75">
            <a:extLst>
              <a:ext uri="{FF2B5EF4-FFF2-40B4-BE49-F238E27FC236}">
                <a16:creationId xmlns:a16="http://schemas.microsoft.com/office/drawing/2014/main" id="{A4D6FD94-3DFB-4DD1-A3E1-05F00BC1540C}"/>
              </a:ext>
            </a:extLst>
          </p:cNvPr>
          <p:cNvSpPr>
            <a:spLocks noGrp="1" noChangeAspect="1"/>
          </p:cNvSpPr>
          <p:nvPr>
            <p:ph type="pic" sz="quarter" idx="52"/>
          </p:nvPr>
        </p:nvSpPr>
        <p:spPr>
          <a:xfrm>
            <a:off x="-2739128" y="137914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8" name="Picture Placeholder 75">
            <a:extLst>
              <a:ext uri="{FF2B5EF4-FFF2-40B4-BE49-F238E27FC236}">
                <a16:creationId xmlns:a16="http://schemas.microsoft.com/office/drawing/2014/main" id="{6CAD025C-A654-4C88-A249-7079110D412A}"/>
              </a:ext>
            </a:extLst>
          </p:cNvPr>
          <p:cNvSpPr>
            <a:spLocks noGrp="1" noChangeAspect="1"/>
          </p:cNvSpPr>
          <p:nvPr>
            <p:ph type="pic" sz="quarter" idx="43"/>
          </p:nvPr>
        </p:nvSpPr>
        <p:spPr>
          <a:xfrm>
            <a:off x="3949279" y="-68660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9" name="Picture Placeholder 75">
            <a:extLst>
              <a:ext uri="{FF2B5EF4-FFF2-40B4-BE49-F238E27FC236}">
                <a16:creationId xmlns:a16="http://schemas.microsoft.com/office/drawing/2014/main" id="{7D2A6AB2-B1B6-4E6E-A516-1624DC823BCE}"/>
              </a:ext>
            </a:extLst>
          </p:cNvPr>
          <p:cNvSpPr>
            <a:spLocks noGrp="1" noChangeAspect="1"/>
          </p:cNvSpPr>
          <p:nvPr>
            <p:ph type="pic" sz="quarter" idx="44"/>
          </p:nvPr>
        </p:nvSpPr>
        <p:spPr>
          <a:xfrm>
            <a:off x="1715328" y="57285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30" name="Picture Placeholder 75">
            <a:extLst>
              <a:ext uri="{FF2B5EF4-FFF2-40B4-BE49-F238E27FC236}">
                <a16:creationId xmlns:a16="http://schemas.microsoft.com/office/drawing/2014/main" id="{9DD0859E-1EE8-4927-8BB2-F5754D3BD7BB}"/>
              </a:ext>
            </a:extLst>
          </p:cNvPr>
          <p:cNvSpPr>
            <a:spLocks noGrp="1" noChangeAspect="1"/>
          </p:cNvSpPr>
          <p:nvPr>
            <p:ph type="pic" sz="quarter" idx="45"/>
          </p:nvPr>
        </p:nvSpPr>
        <p:spPr>
          <a:xfrm>
            <a:off x="-518622" y="183231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31" name="Picture Placeholder 75">
            <a:extLst>
              <a:ext uri="{FF2B5EF4-FFF2-40B4-BE49-F238E27FC236}">
                <a16:creationId xmlns:a16="http://schemas.microsoft.com/office/drawing/2014/main" id="{F9FC8C08-0383-4EC2-82BB-1133D3D229E0}"/>
              </a:ext>
            </a:extLst>
          </p:cNvPr>
          <p:cNvSpPr>
            <a:spLocks noGrp="1" noChangeAspect="1"/>
          </p:cNvSpPr>
          <p:nvPr>
            <p:ph type="pic" sz="quarter" idx="46"/>
          </p:nvPr>
        </p:nvSpPr>
        <p:spPr>
          <a:xfrm>
            <a:off x="-2752573" y="309176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6" name="Picture Placeholder 75">
            <a:extLst>
              <a:ext uri="{FF2B5EF4-FFF2-40B4-BE49-F238E27FC236}">
                <a16:creationId xmlns:a16="http://schemas.microsoft.com/office/drawing/2014/main" id="{607EBF97-CA98-44E9-938D-F451E62350C1}"/>
              </a:ext>
            </a:extLst>
          </p:cNvPr>
          <p:cNvSpPr>
            <a:spLocks noGrp="1" noChangeAspect="1"/>
          </p:cNvSpPr>
          <p:nvPr>
            <p:ph type="pic" sz="quarter" idx="37"/>
          </p:nvPr>
        </p:nvSpPr>
        <p:spPr>
          <a:xfrm>
            <a:off x="6942516" y="-68660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7" name="Picture Placeholder 75">
            <a:extLst>
              <a:ext uri="{FF2B5EF4-FFF2-40B4-BE49-F238E27FC236}">
                <a16:creationId xmlns:a16="http://schemas.microsoft.com/office/drawing/2014/main" id="{3D16D7ED-FD8B-4316-A459-2B2FB95393A8}"/>
              </a:ext>
            </a:extLst>
          </p:cNvPr>
          <p:cNvSpPr>
            <a:spLocks noGrp="1" noChangeAspect="1"/>
          </p:cNvSpPr>
          <p:nvPr>
            <p:ph type="pic" sz="quarter" idx="38"/>
          </p:nvPr>
        </p:nvSpPr>
        <p:spPr>
          <a:xfrm>
            <a:off x="4708566" y="57285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8" name="Picture Placeholder 75">
            <a:extLst>
              <a:ext uri="{FF2B5EF4-FFF2-40B4-BE49-F238E27FC236}">
                <a16:creationId xmlns:a16="http://schemas.microsoft.com/office/drawing/2014/main" id="{0CDD9022-DE91-4943-A173-2B143DF81A30}"/>
              </a:ext>
            </a:extLst>
          </p:cNvPr>
          <p:cNvSpPr>
            <a:spLocks noGrp="1" noChangeAspect="1"/>
          </p:cNvSpPr>
          <p:nvPr>
            <p:ph type="pic" sz="quarter" idx="39"/>
          </p:nvPr>
        </p:nvSpPr>
        <p:spPr>
          <a:xfrm>
            <a:off x="2474615" y="183231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9" name="Picture Placeholder 75">
            <a:extLst>
              <a:ext uri="{FF2B5EF4-FFF2-40B4-BE49-F238E27FC236}">
                <a16:creationId xmlns:a16="http://schemas.microsoft.com/office/drawing/2014/main" id="{ABE95176-571E-450E-92C4-6C81EA4C7A3E}"/>
              </a:ext>
            </a:extLst>
          </p:cNvPr>
          <p:cNvSpPr>
            <a:spLocks noGrp="1" noChangeAspect="1"/>
          </p:cNvSpPr>
          <p:nvPr>
            <p:ph type="pic" sz="quarter" idx="40"/>
          </p:nvPr>
        </p:nvSpPr>
        <p:spPr>
          <a:xfrm>
            <a:off x="240664" y="309176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0" name="Picture Placeholder 75">
            <a:extLst>
              <a:ext uri="{FF2B5EF4-FFF2-40B4-BE49-F238E27FC236}">
                <a16:creationId xmlns:a16="http://schemas.microsoft.com/office/drawing/2014/main" id="{3EFAEF24-F8F9-40CF-94FB-D6695C184868}"/>
              </a:ext>
            </a:extLst>
          </p:cNvPr>
          <p:cNvSpPr>
            <a:spLocks noGrp="1" noChangeAspect="1"/>
          </p:cNvSpPr>
          <p:nvPr>
            <p:ph type="pic" sz="quarter" idx="41"/>
          </p:nvPr>
        </p:nvSpPr>
        <p:spPr>
          <a:xfrm>
            <a:off x="-1993286" y="435122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2" name="Picture Placeholder 75">
            <a:extLst>
              <a:ext uri="{FF2B5EF4-FFF2-40B4-BE49-F238E27FC236}">
                <a16:creationId xmlns:a16="http://schemas.microsoft.com/office/drawing/2014/main" id="{35C81404-E27E-4F36-A623-E57FC83C04C2}"/>
              </a:ext>
            </a:extLst>
          </p:cNvPr>
          <p:cNvSpPr>
            <a:spLocks noGrp="1" noChangeAspect="1"/>
          </p:cNvSpPr>
          <p:nvPr>
            <p:ph type="pic" sz="quarter" idx="24"/>
          </p:nvPr>
        </p:nvSpPr>
        <p:spPr>
          <a:xfrm>
            <a:off x="9672465" y="-53115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4" name="Picture Placeholder 75">
            <a:extLst>
              <a:ext uri="{FF2B5EF4-FFF2-40B4-BE49-F238E27FC236}">
                <a16:creationId xmlns:a16="http://schemas.microsoft.com/office/drawing/2014/main" id="{FEAB132E-72A8-4AAE-84A4-48B1A95CEE6C}"/>
              </a:ext>
            </a:extLst>
          </p:cNvPr>
          <p:cNvSpPr>
            <a:spLocks noGrp="1" noChangeAspect="1"/>
          </p:cNvSpPr>
          <p:nvPr>
            <p:ph type="pic" sz="quarter" idx="25"/>
          </p:nvPr>
        </p:nvSpPr>
        <p:spPr>
          <a:xfrm>
            <a:off x="7438514" y="72830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 name="Picture Placeholder 75">
            <a:extLst>
              <a:ext uri="{FF2B5EF4-FFF2-40B4-BE49-F238E27FC236}">
                <a16:creationId xmlns:a16="http://schemas.microsoft.com/office/drawing/2014/main" id="{243FAE32-B9F4-4AE7-AE82-22570A22956A}"/>
              </a:ext>
            </a:extLst>
          </p:cNvPr>
          <p:cNvSpPr>
            <a:spLocks noGrp="1" noChangeAspect="1"/>
          </p:cNvSpPr>
          <p:nvPr>
            <p:ph type="pic" sz="quarter" idx="26"/>
          </p:nvPr>
        </p:nvSpPr>
        <p:spPr>
          <a:xfrm>
            <a:off x="5204564" y="198776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 name="Picture Placeholder 75">
            <a:extLst>
              <a:ext uri="{FF2B5EF4-FFF2-40B4-BE49-F238E27FC236}">
                <a16:creationId xmlns:a16="http://schemas.microsoft.com/office/drawing/2014/main" id="{22DB54D1-378A-4542-9D02-E25B5BADC362}"/>
              </a:ext>
            </a:extLst>
          </p:cNvPr>
          <p:cNvSpPr>
            <a:spLocks noGrp="1" noChangeAspect="1"/>
          </p:cNvSpPr>
          <p:nvPr>
            <p:ph type="pic" sz="quarter" idx="27"/>
          </p:nvPr>
        </p:nvSpPr>
        <p:spPr>
          <a:xfrm>
            <a:off x="2970613" y="32472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7" name="Picture Placeholder 75">
            <a:extLst>
              <a:ext uri="{FF2B5EF4-FFF2-40B4-BE49-F238E27FC236}">
                <a16:creationId xmlns:a16="http://schemas.microsoft.com/office/drawing/2014/main" id="{8FFD3707-289A-4097-A634-5DFE56AC06FE}"/>
              </a:ext>
            </a:extLst>
          </p:cNvPr>
          <p:cNvSpPr>
            <a:spLocks noGrp="1" noChangeAspect="1"/>
          </p:cNvSpPr>
          <p:nvPr>
            <p:ph type="pic" sz="quarter" idx="28"/>
          </p:nvPr>
        </p:nvSpPr>
        <p:spPr>
          <a:xfrm>
            <a:off x="736662" y="450667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8" name="Picture Placeholder 75">
            <a:extLst>
              <a:ext uri="{FF2B5EF4-FFF2-40B4-BE49-F238E27FC236}">
                <a16:creationId xmlns:a16="http://schemas.microsoft.com/office/drawing/2014/main" id="{54A7639C-C713-48A6-BCBD-272206505DD0}"/>
              </a:ext>
            </a:extLst>
          </p:cNvPr>
          <p:cNvSpPr>
            <a:spLocks noGrp="1" noChangeAspect="1"/>
          </p:cNvSpPr>
          <p:nvPr>
            <p:ph type="pic" sz="quarter" idx="29"/>
          </p:nvPr>
        </p:nvSpPr>
        <p:spPr>
          <a:xfrm>
            <a:off x="-1497288" y="5766134"/>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0" name="Picture Placeholder 75">
            <a:extLst>
              <a:ext uri="{FF2B5EF4-FFF2-40B4-BE49-F238E27FC236}">
                <a16:creationId xmlns:a16="http://schemas.microsoft.com/office/drawing/2014/main" id="{EADC1BA6-7445-4738-896F-F25E3B51C125}"/>
              </a:ext>
            </a:extLst>
          </p:cNvPr>
          <p:cNvSpPr>
            <a:spLocks noGrp="1" noChangeAspect="1"/>
          </p:cNvSpPr>
          <p:nvPr>
            <p:ph type="pic" sz="quarter" idx="31"/>
          </p:nvPr>
        </p:nvSpPr>
        <p:spPr>
          <a:xfrm>
            <a:off x="10280074" y="81369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1" name="Picture Placeholder 75">
            <a:extLst>
              <a:ext uri="{FF2B5EF4-FFF2-40B4-BE49-F238E27FC236}">
                <a16:creationId xmlns:a16="http://schemas.microsoft.com/office/drawing/2014/main" id="{C2B339F4-9FE6-4B11-BADC-2E50B1ADD1F5}"/>
              </a:ext>
            </a:extLst>
          </p:cNvPr>
          <p:cNvSpPr>
            <a:spLocks noGrp="1" noChangeAspect="1"/>
          </p:cNvSpPr>
          <p:nvPr>
            <p:ph type="pic" sz="quarter" idx="32"/>
          </p:nvPr>
        </p:nvSpPr>
        <p:spPr>
          <a:xfrm>
            <a:off x="8046124" y="207314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2" name="Picture Placeholder 75">
            <a:extLst>
              <a:ext uri="{FF2B5EF4-FFF2-40B4-BE49-F238E27FC236}">
                <a16:creationId xmlns:a16="http://schemas.microsoft.com/office/drawing/2014/main" id="{FFE71006-16E5-457F-9B4E-4C8C74041CF2}"/>
              </a:ext>
            </a:extLst>
          </p:cNvPr>
          <p:cNvSpPr>
            <a:spLocks noGrp="1" noChangeAspect="1"/>
          </p:cNvSpPr>
          <p:nvPr>
            <p:ph type="pic" sz="quarter" idx="33"/>
          </p:nvPr>
        </p:nvSpPr>
        <p:spPr>
          <a:xfrm>
            <a:off x="5812173" y="3332606"/>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3" name="Picture Placeholder 75">
            <a:extLst>
              <a:ext uri="{FF2B5EF4-FFF2-40B4-BE49-F238E27FC236}">
                <a16:creationId xmlns:a16="http://schemas.microsoft.com/office/drawing/2014/main" id="{6DDB9485-9DF7-49C5-ADFC-F845200EBD64}"/>
              </a:ext>
            </a:extLst>
          </p:cNvPr>
          <p:cNvSpPr>
            <a:spLocks noGrp="1" noChangeAspect="1"/>
          </p:cNvSpPr>
          <p:nvPr>
            <p:ph type="pic" sz="quarter" idx="34"/>
          </p:nvPr>
        </p:nvSpPr>
        <p:spPr>
          <a:xfrm>
            <a:off x="3578222" y="459206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14" name="Picture Placeholder 75">
            <a:extLst>
              <a:ext uri="{FF2B5EF4-FFF2-40B4-BE49-F238E27FC236}">
                <a16:creationId xmlns:a16="http://schemas.microsoft.com/office/drawing/2014/main" id="{C2FEBF29-F3C4-44EB-A394-6B97F83C159B}"/>
              </a:ext>
            </a:extLst>
          </p:cNvPr>
          <p:cNvSpPr>
            <a:spLocks noGrp="1" noChangeAspect="1"/>
          </p:cNvSpPr>
          <p:nvPr>
            <p:ph type="pic" sz="quarter" idx="35"/>
          </p:nvPr>
        </p:nvSpPr>
        <p:spPr>
          <a:xfrm>
            <a:off x="1344272" y="58515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3" name="Picture Placeholder 75">
            <a:extLst>
              <a:ext uri="{FF2B5EF4-FFF2-40B4-BE49-F238E27FC236}">
                <a16:creationId xmlns:a16="http://schemas.microsoft.com/office/drawing/2014/main" id="{2F015E8F-22EA-4453-8367-140895DC3255}"/>
              </a:ext>
            </a:extLst>
          </p:cNvPr>
          <p:cNvSpPr>
            <a:spLocks noGrp="1" noChangeAspect="1"/>
          </p:cNvSpPr>
          <p:nvPr>
            <p:ph type="pic" sz="quarter" idx="62"/>
          </p:nvPr>
        </p:nvSpPr>
        <p:spPr>
          <a:xfrm>
            <a:off x="10348604" y="245607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4" name="Picture Placeholder 75">
            <a:extLst>
              <a:ext uri="{FF2B5EF4-FFF2-40B4-BE49-F238E27FC236}">
                <a16:creationId xmlns:a16="http://schemas.microsoft.com/office/drawing/2014/main" id="{38BD2839-9FD8-4A47-8C6C-BA555D30B060}"/>
              </a:ext>
            </a:extLst>
          </p:cNvPr>
          <p:cNvSpPr>
            <a:spLocks noGrp="1" noChangeAspect="1"/>
          </p:cNvSpPr>
          <p:nvPr>
            <p:ph type="pic" sz="quarter" idx="63"/>
          </p:nvPr>
        </p:nvSpPr>
        <p:spPr>
          <a:xfrm>
            <a:off x="8114654" y="3715532"/>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5" name="Picture Placeholder 75">
            <a:extLst>
              <a:ext uri="{FF2B5EF4-FFF2-40B4-BE49-F238E27FC236}">
                <a16:creationId xmlns:a16="http://schemas.microsoft.com/office/drawing/2014/main" id="{36034C35-1CBE-46E5-9904-EDC510CB644A}"/>
              </a:ext>
            </a:extLst>
          </p:cNvPr>
          <p:cNvSpPr>
            <a:spLocks noGrp="1" noChangeAspect="1"/>
          </p:cNvSpPr>
          <p:nvPr>
            <p:ph type="pic" sz="quarter" idx="64"/>
          </p:nvPr>
        </p:nvSpPr>
        <p:spPr>
          <a:xfrm>
            <a:off x="5880703" y="4974989"/>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6" name="Picture Placeholder 75">
            <a:extLst>
              <a:ext uri="{FF2B5EF4-FFF2-40B4-BE49-F238E27FC236}">
                <a16:creationId xmlns:a16="http://schemas.microsoft.com/office/drawing/2014/main" id="{507BEDBC-9F75-40C5-8467-AA2A8746E709}"/>
              </a:ext>
            </a:extLst>
          </p:cNvPr>
          <p:cNvSpPr>
            <a:spLocks noGrp="1" noChangeAspect="1"/>
          </p:cNvSpPr>
          <p:nvPr>
            <p:ph type="pic" sz="quarter" idx="65"/>
          </p:nvPr>
        </p:nvSpPr>
        <p:spPr>
          <a:xfrm>
            <a:off x="3646752" y="6234445"/>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59" name="Picture Placeholder 75">
            <a:extLst>
              <a:ext uri="{FF2B5EF4-FFF2-40B4-BE49-F238E27FC236}">
                <a16:creationId xmlns:a16="http://schemas.microsoft.com/office/drawing/2014/main" id="{AECDF11A-996B-4276-B504-5061846D8626}"/>
              </a:ext>
            </a:extLst>
          </p:cNvPr>
          <p:cNvSpPr>
            <a:spLocks noGrp="1" noChangeAspect="1"/>
          </p:cNvSpPr>
          <p:nvPr>
            <p:ph type="pic" sz="quarter" idx="68"/>
          </p:nvPr>
        </p:nvSpPr>
        <p:spPr>
          <a:xfrm>
            <a:off x="10536718" y="4037823"/>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0" name="Picture Placeholder 75">
            <a:extLst>
              <a:ext uri="{FF2B5EF4-FFF2-40B4-BE49-F238E27FC236}">
                <a16:creationId xmlns:a16="http://schemas.microsoft.com/office/drawing/2014/main" id="{18FFBB60-78C0-41D6-B988-AE90BC50278F}"/>
              </a:ext>
            </a:extLst>
          </p:cNvPr>
          <p:cNvSpPr>
            <a:spLocks noGrp="1" noChangeAspect="1"/>
          </p:cNvSpPr>
          <p:nvPr>
            <p:ph type="pic" sz="quarter" idx="69"/>
          </p:nvPr>
        </p:nvSpPr>
        <p:spPr>
          <a:xfrm>
            <a:off x="8302767" y="529728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1" name="Picture Placeholder 75">
            <a:extLst>
              <a:ext uri="{FF2B5EF4-FFF2-40B4-BE49-F238E27FC236}">
                <a16:creationId xmlns:a16="http://schemas.microsoft.com/office/drawing/2014/main" id="{157843DF-2840-468E-B1B3-C729FF5281C6}"/>
              </a:ext>
            </a:extLst>
          </p:cNvPr>
          <p:cNvSpPr>
            <a:spLocks noGrp="1" noChangeAspect="1"/>
          </p:cNvSpPr>
          <p:nvPr>
            <p:ph type="pic" sz="quarter" idx="70"/>
          </p:nvPr>
        </p:nvSpPr>
        <p:spPr>
          <a:xfrm>
            <a:off x="6068817" y="655673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5" name="Picture Placeholder 75">
            <a:extLst>
              <a:ext uri="{FF2B5EF4-FFF2-40B4-BE49-F238E27FC236}">
                <a16:creationId xmlns:a16="http://schemas.microsoft.com/office/drawing/2014/main" id="{8DF2D5D1-AC63-4DDD-BF20-41ACF22FCE4B}"/>
              </a:ext>
            </a:extLst>
          </p:cNvPr>
          <p:cNvSpPr>
            <a:spLocks noGrp="1" noChangeAspect="1"/>
          </p:cNvSpPr>
          <p:nvPr>
            <p:ph type="pic" sz="quarter" idx="74"/>
          </p:nvPr>
        </p:nvSpPr>
        <p:spPr>
          <a:xfrm>
            <a:off x="11051634" y="5464020"/>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
        <p:nvSpPr>
          <p:cNvPr id="66" name="Picture Placeholder 75">
            <a:extLst>
              <a:ext uri="{FF2B5EF4-FFF2-40B4-BE49-F238E27FC236}">
                <a16:creationId xmlns:a16="http://schemas.microsoft.com/office/drawing/2014/main" id="{3932DA6D-A9C7-4444-87EB-1B1FFD57213B}"/>
              </a:ext>
            </a:extLst>
          </p:cNvPr>
          <p:cNvSpPr>
            <a:spLocks noGrp="1" noChangeAspect="1"/>
          </p:cNvSpPr>
          <p:nvPr>
            <p:ph type="pic" sz="quarter" idx="75"/>
          </p:nvPr>
        </p:nvSpPr>
        <p:spPr>
          <a:xfrm>
            <a:off x="8817684" y="6723477"/>
            <a:ext cx="3283674" cy="1847308"/>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bg1"/>
          </a:solidFill>
          <a:effectLst>
            <a:outerShdw blurRad="914400" dist="495300" dir="8100000" algn="ctr" rotWithShape="0">
              <a:schemeClr val="tx1">
                <a:lumMod val="75000"/>
                <a:lumOff val="25000"/>
                <a:alpha val="14000"/>
              </a:schemeClr>
            </a:outerShdw>
          </a:effectLst>
          <a:scene3d>
            <a:camera prst="orthographicFront">
              <a:rot lat="19800000" lon="18600000" rev="3600000"/>
            </a:camera>
            <a:lightRig rig="chilly" dir="t"/>
          </a:scene3d>
          <a:sp3d extrusionH="31750" prstMaterial="plastic"/>
        </p:spPr>
        <p:txBody>
          <a:bodyPr wrap="square" anchor="ctr">
            <a:noAutofit/>
          </a:bodyPr>
          <a:lstStyle>
            <a:lvl1pPr algn="ctr">
              <a:defRPr sz="1400"/>
            </a:lvl1pPr>
          </a:lstStyle>
          <a:p>
            <a:endParaRPr lang="en-US"/>
          </a:p>
        </p:txBody>
      </p:sp>
    </p:spTree>
    <p:extLst>
      <p:ext uri="{BB962C8B-B14F-4D97-AF65-F5344CB8AC3E}">
        <p14:creationId xmlns:p14="http://schemas.microsoft.com/office/powerpoint/2010/main" val="202315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decel="10000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3000" fill="hold"/>
                                        <p:tgtEl>
                                          <p:spTgt spid="48"/>
                                        </p:tgtEl>
                                        <p:attrNameLst>
                                          <p:attrName>ppt_x</p:attrName>
                                        </p:attrNameLst>
                                      </p:cBhvr>
                                      <p:tavLst>
                                        <p:tav tm="0">
                                          <p:val>
                                            <p:strVal val="1+#ppt_w/2"/>
                                          </p:val>
                                        </p:tav>
                                        <p:tav tm="100000">
                                          <p:val>
                                            <p:strVal val="#ppt_x"/>
                                          </p:val>
                                        </p:tav>
                                      </p:tavLst>
                                    </p:anim>
                                    <p:anim calcmode="lin" valueType="num">
                                      <p:cBhvr additive="base">
                                        <p:cTn id="8" dur="3000" fill="hold"/>
                                        <p:tgtEl>
                                          <p:spTgt spid="48"/>
                                        </p:tgtEl>
                                        <p:attrNameLst>
                                          <p:attrName>ppt_y</p:attrName>
                                        </p:attrNameLst>
                                      </p:cBhvr>
                                      <p:tavLst>
                                        <p:tav tm="0">
                                          <p:val>
                                            <p:strVal val="1+#ppt_h/2"/>
                                          </p:val>
                                        </p:tav>
                                        <p:tav tm="100000">
                                          <p:val>
                                            <p:strVal val="#ppt_y"/>
                                          </p:val>
                                        </p:tav>
                                      </p:tavLst>
                                    </p:anim>
                                  </p:childTnLst>
                                </p:cTn>
                              </p:par>
                              <p:par>
                                <p:cTn id="9" presetID="2" presetClass="entr" presetSubtype="6" decel="100000"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3000" fill="hold"/>
                                        <p:tgtEl>
                                          <p:spTgt spid="49"/>
                                        </p:tgtEl>
                                        <p:attrNameLst>
                                          <p:attrName>ppt_x</p:attrName>
                                        </p:attrNameLst>
                                      </p:cBhvr>
                                      <p:tavLst>
                                        <p:tav tm="0">
                                          <p:val>
                                            <p:strVal val="1+#ppt_w/2"/>
                                          </p:val>
                                        </p:tav>
                                        <p:tav tm="100000">
                                          <p:val>
                                            <p:strVal val="#ppt_x"/>
                                          </p:val>
                                        </p:tav>
                                      </p:tavLst>
                                    </p:anim>
                                    <p:anim calcmode="lin" valueType="num">
                                      <p:cBhvr additive="base">
                                        <p:cTn id="12" dur="3000" fill="hold"/>
                                        <p:tgtEl>
                                          <p:spTgt spid="49"/>
                                        </p:tgtEl>
                                        <p:attrNameLst>
                                          <p:attrName>ppt_y</p:attrName>
                                        </p:attrNameLst>
                                      </p:cBhvr>
                                      <p:tavLst>
                                        <p:tav tm="0">
                                          <p:val>
                                            <p:strVal val="1+#ppt_h/2"/>
                                          </p:val>
                                        </p:tav>
                                        <p:tav tm="100000">
                                          <p:val>
                                            <p:strVal val="#ppt_y"/>
                                          </p:val>
                                        </p:tav>
                                      </p:tavLst>
                                    </p:anim>
                                  </p:childTnLst>
                                </p:cTn>
                              </p:par>
                              <p:par>
                                <p:cTn id="13" presetID="2" presetClass="entr" presetSubtype="6" decel="100000"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3000" fill="hold"/>
                                        <p:tgtEl>
                                          <p:spTgt spid="43"/>
                                        </p:tgtEl>
                                        <p:attrNameLst>
                                          <p:attrName>ppt_x</p:attrName>
                                        </p:attrNameLst>
                                      </p:cBhvr>
                                      <p:tavLst>
                                        <p:tav tm="0">
                                          <p:val>
                                            <p:strVal val="1+#ppt_w/2"/>
                                          </p:val>
                                        </p:tav>
                                        <p:tav tm="100000">
                                          <p:val>
                                            <p:strVal val="#ppt_x"/>
                                          </p:val>
                                        </p:tav>
                                      </p:tavLst>
                                    </p:anim>
                                    <p:anim calcmode="lin" valueType="num">
                                      <p:cBhvr additive="base">
                                        <p:cTn id="16" dur="30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6" decel="100000" fill="hold" grpId="0" nodeType="withEffect">
                                  <p:stCondLst>
                                    <p:cond delay="0"/>
                                  </p:stCondLst>
                                  <p:childTnLst>
                                    <p:set>
                                      <p:cBhvr>
                                        <p:cTn id="18" dur="1" fill="hold">
                                          <p:stCondLst>
                                            <p:cond delay="0"/>
                                          </p:stCondLst>
                                        </p:cTn>
                                        <p:tgtEl>
                                          <p:spTgt spid="42"/>
                                        </p:tgtEl>
                                        <p:attrNameLst>
                                          <p:attrName>style.visibility</p:attrName>
                                        </p:attrNameLst>
                                      </p:cBhvr>
                                      <p:to>
                                        <p:strVal val="visible"/>
                                      </p:to>
                                    </p:set>
                                    <p:anim calcmode="lin" valueType="num">
                                      <p:cBhvr additive="base">
                                        <p:cTn id="19" dur="3000" fill="hold"/>
                                        <p:tgtEl>
                                          <p:spTgt spid="42"/>
                                        </p:tgtEl>
                                        <p:attrNameLst>
                                          <p:attrName>ppt_x</p:attrName>
                                        </p:attrNameLst>
                                      </p:cBhvr>
                                      <p:tavLst>
                                        <p:tav tm="0">
                                          <p:val>
                                            <p:strVal val="1+#ppt_w/2"/>
                                          </p:val>
                                        </p:tav>
                                        <p:tav tm="100000">
                                          <p:val>
                                            <p:strVal val="#ppt_x"/>
                                          </p:val>
                                        </p:tav>
                                      </p:tavLst>
                                    </p:anim>
                                    <p:anim calcmode="lin" valueType="num">
                                      <p:cBhvr additive="base">
                                        <p:cTn id="20" dur="3000" fill="hold"/>
                                        <p:tgtEl>
                                          <p:spTgt spid="42"/>
                                        </p:tgtEl>
                                        <p:attrNameLst>
                                          <p:attrName>ppt_y</p:attrName>
                                        </p:attrNameLst>
                                      </p:cBhvr>
                                      <p:tavLst>
                                        <p:tav tm="0">
                                          <p:val>
                                            <p:strVal val="1+#ppt_h/2"/>
                                          </p:val>
                                        </p:tav>
                                        <p:tav tm="100000">
                                          <p:val>
                                            <p:strVal val="#ppt_y"/>
                                          </p:val>
                                        </p:tav>
                                      </p:tavLst>
                                    </p:anim>
                                  </p:childTnLst>
                                </p:cTn>
                              </p:par>
                              <p:par>
                                <p:cTn id="21" presetID="2" presetClass="entr" presetSubtype="6" decel="10000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3000" fill="hold"/>
                                        <p:tgtEl>
                                          <p:spTgt spid="41"/>
                                        </p:tgtEl>
                                        <p:attrNameLst>
                                          <p:attrName>ppt_x</p:attrName>
                                        </p:attrNameLst>
                                      </p:cBhvr>
                                      <p:tavLst>
                                        <p:tav tm="0">
                                          <p:val>
                                            <p:strVal val="1+#ppt_w/2"/>
                                          </p:val>
                                        </p:tav>
                                        <p:tav tm="100000">
                                          <p:val>
                                            <p:strVal val="#ppt_x"/>
                                          </p:val>
                                        </p:tav>
                                      </p:tavLst>
                                    </p:anim>
                                    <p:anim calcmode="lin" valueType="num">
                                      <p:cBhvr additive="base">
                                        <p:cTn id="24" dur="30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6" decel="10000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 calcmode="lin" valueType="num">
                                      <p:cBhvr additive="base">
                                        <p:cTn id="27" dur="3000" fill="hold"/>
                                        <p:tgtEl>
                                          <p:spTgt spid="31"/>
                                        </p:tgtEl>
                                        <p:attrNameLst>
                                          <p:attrName>ppt_x</p:attrName>
                                        </p:attrNameLst>
                                      </p:cBhvr>
                                      <p:tavLst>
                                        <p:tav tm="0">
                                          <p:val>
                                            <p:strVal val="1+#ppt_w/2"/>
                                          </p:val>
                                        </p:tav>
                                        <p:tav tm="100000">
                                          <p:val>
                                            <p:strVal val="#ppt_x"/>
                                          </p:val>
                                        </p:tav>
                                      </p:tavLst>
                                    </p:anim>
                                    <p:anim calcmode="lin" valueType="num">
                                      <p:cBhvr additive="base">
                                        <p:cTn id="28" dur="3000" fill="hold"/>
                                        <p:tgtEl>
                                          <p:spTgt spid="31"/>
                                        </p:tgtEl>
                                        <p:attrNameLst>
                                          <p:attrName>ppt_y</p:attrName>
                                        </p:attrNameLst>
                                      </p:cBhvr>
                                      <p:tavLst>
                                        <p:tav tm="0">
                                          <p:val>
                                            <p:strVal val="1+#ppt_h/2"/>
                                          </p:val>
                                        </p:tav>
                                        <p:tav tm="100000">
                                          <p:val>
                                            <p:strVal val="#ppt_y"/>
                                          </p:val>
                                        </p:tav>
                                      </p:tavLst>
                                    </p:anim>
                                  </p:childTnLst>
                                </p:cTn>
                              </p:par>
                              <p:par>
                                <p:cTn id="29" presetID="2" presetClass="entr" presetSubtype="6" decel="10000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additive="base">
                                        <p:cTn id="31" dur="3000" fill="hold"/>
                                        <p:tgtEl>
                                          <p:spTgt spid="30"/>
                                        </p:tgtEl>
                                        <p:attrNameLst>
                                          <p:attrName>ppt_x</p:attrName>
                                        </p:attrNameLst>
                                      </p:cBhvr>
                                      <p:tavLst>
                                        <p:tav tm="0">
                                          <p:val>
                                            <p:strVal val="1+#ppt_w/2"/>
                                          </p:val>
                                        </p:tav>
                                        <p:tav tm="100000">
                                          <p:val>
                                            <p:strVal val="#ppt_x"/>
                                          </p:val>
                                        </p:tav>
                                      </p:tavLst>
                                    </p:anim>
                                    <p:anim calcmode="lin" valueType="num">
                                      <p:cBhvr additive="base">
                                        <p:cTn id="32" dur="3000" fill="hold"/>
                                        <p:tgtEl>
                                          <p:spTgt spid="30"/>
                                        </p:tgtEl>
                                        <p:attrNameLst>
                                          <p:attrName>ppt_y</p:attrName>
                                        </p:attrNameLst>
                                      </p:cBhvr>
                                      <p:tavLst>
                                        <p:tav tm="0">
                                          <p:val>
                                            <p:strVal val="1+#ppt_h/2"/>
                                          </p:val>
                                        </p:tav>
                                        <p:tav tm="100000">
                                          <p:val>
                                            <p:strVal val="#ppt_y"/>
                                          </p:val>
                                        </p:tav>
                                      </p:tavLst>
                                    </p:anim>
                                  </p:childTnLst>
                                </p:cTn>
                              </p:par>
                              <p:par>
                                <p:cTn id="33" presetID="2" presetClass="entr" presetSubtype="6" decel="10000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3000" fill="hold"/>
                                        <p:tgtEl>
                                          <p:spTgt spid="29"/>
                                        </p:tgtEl>
                                        <p:attrNameLst>
                                          <p:attrName>ppt_x</p:attrName>
                                        </p:attrNameLst>
                                      </p:cBhvr>
                                      <p:tavLst>
                                        <p:tav tm="0">
                                          <p:val>
                                            <p:strVal val="1+#ppt_w/2"/>
                                          </p:val>
                                        </p:tav>
                                        <p:tav tm="100000">
                                          <p:val>
                                            <p:strVal val="#ppt_x"/>
                                          </p:val>
                                        </p:tav>
                                      </p:tavLst>
                                    </p:anim>
                                    <p:anim calcmode="lin" valueType="num">
                                      <p:cBhvr additive="base">
                                        <p:cTn id="36" dur="3000" fill="hold"/>
                                        <p:tgtEl>
                                          <p:spTgt spid="29"/>
                                        </p:tgtEl>
                                        <p:attrNameLst>
                                          <p:attrName>ppt_y</p:attrName>
                                        </p:attrNameLst>
                                      </p:cBhvr>
                                      <p:tavLst>
                                        <p:tav tm="0">
                                          <p:val>
                                            <p:strVal val="1+#ppt_h/2"/>
                                          </p:val>
                                        </p:tav>
                                        <p:tav tm="100000">
                                          <p:val>
                                            <p:strVal val="#ppt_y"/>
                                          </p:val>
                                        </p:tav>
                                      </p:tavLst>
                                    </p:anim>
                                  </p:childTnLst>
                                </p:cTn>
                              </p:par>
                              <p:par>
                                <p:cTn id="37" presetID="2" presetClass="entr" presetSubtype="6" decel="10000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additive="base">
                                        <p:cTn id="39" dur="3000" fill="hold"/>
                                        <p:tgtEl>
                                          <p:spTgt spid="28"/>
                                        </p:tgtEl>
                                        <p:attrNameLst>
                                          <p:attrName>ppt_x</p:attrName>
                                        </p:attrNameLst>
                                      </p:cBhvr>
                                      <p:tavLst>
                                        <p:tav tm="0">
                                          <p:val>
                                            <p:strVal val="1+#ppt_w/2"/>
                                          </p:val>
                                        </p:tav>
                                        <p:tav tm="100000">
                                          <p:val>
                                            <p:strVal val="#ppt_x"/>
                                          </p:val>
                                        </p:tav>
                                      </p:tavLst>
                                    </p:anim>
                                    <p:anim calcmode="lin" valueType="num">
                                      <p:cBhvr additive="base">
                                        <p:cTn id="40" dur="3000" fill="hold"/>
                                        <p:tgtEl>
                                          <p:spTgt spid="28"/>
                                        </p:tgtEl>
                                        <p:attrNameLst>
                                          <p:attrName>ppt_y</p:attrName>
                                        </p:attrNameLst>
                                      </p:cBhvr>
                                      <p:tavLst>
                                        <p:tav tm="0">
                                          <p:val>
                                            <p:strVal val="1+#ppt_h/2"/>
                                          </p:val>
                                        </p:tav>
                                        <p:tav tm="100000">
                                          <p:val>
                                            <p:strVal val="#ppt_y"/>
                                          </p:val>
                                        </p:tav>
                                      </p:tavLst>
                                    </p:anim>
                                  </p:childTnLst>
                                </p:cTn>
                              </p:par>
                              <p:par>
                                <p:cTn id="41" presetID="2" presetClass="entr" presetSubtype="6" decel="10000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anim calcmode="lin" valueType="num">
                                      <p:cBhvr additive="base">
                                        <p:cTn id="43" dur="3000" fill="hold"/>
                                        <p:tgtEl>
                                          <p:spTgt spid="20"/>
                                        </p:tgtEl>
                                        <p:attrNameLst>
                                          <p:attrName>ppt_x</p:attrName>
                                        </p:attrNameLst>
                                      </p:cBhvr>
                                      <p:tavLst>
                                        <p:tav tm="0">
                                          <p:val>
                                            <p:strVal val="1+#ppt_w/2"/>
                                          </p:val>
                                        </p:tav>
                                        <p:tav tm="100000">
                                          <p:val>
                                            <p:strVal val="#ppt_x"/>
                                          </p:val>
                                        </p:tav>
                                      </p:tavLst>
                                    </p:anim>
                                    <p:anim calcmode="lin" valueType="num">
                                      <p:cBhvr additive="base">
                                        <p:cTn id="44" dur="3000" fill="hold"/>
                                        <p:tgtEl>
                                          <p:spTgt spid="20"/>
                                        </p:tgtEl>
                                        <p:attrNameLst>
                                          <p:attrName>ppt_y</p:attrName>
                                        </p:attrNameLst>
                                      </p:cBhvr>
                                      <p:tavLst>
                                        <p:tav tm="0">
                                          <p:val>
                                            <p:strVal val="1+#ppt_h/2"/>
                                          </p:val>
                                        </p:tav>
                                        <p:tav tm="100000">
                                          <p:val>
                                            <p:strVal val="#ppt_y"/>
                                          </p:val>
                                        </p:tav>
                                      </p:tavLst>
                                    </p:anim>
                                  </p:childTnLst>
                                </p:cTn>
                              </p:par>
                              <p:par>
                                <p:cTn id="45" presetID="2" presetClass="entr" presetSubtype="6" decel="10000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additive="base">
                                        <p:cTn id="47" dur="3000" fill="hold"/>
                                        <p:tgtEl>
                                          <p:spTgt spid="19"/>
                                        </p:tgtEl>
                                        <p:attrNameLst>
                                          <p:attrName>ppt_x</p:attrName>
                                        </p:attrNameLst>
                                      </p:cBhvr>
                                      <p:tavLst>
                                        <p:tav tm="0">
                                          <p:val>
                                            <p:strVal val="1+#ppt_w/2"/>
                                          </p:val>
                                        </p:tav>
                                        <p:tav tm="100000">
                                          <p:val>
                                            <p:strVal val="#ppt_x"/>
                                          </p:val>
                                        </p:tav>
                                      </p:tavLst>
                                    </p:anim>
                                    <p:anim calcmode="lin" valueType="num">
                                      <p:cBhvr additive="base">
                                        <p:cTn id="48" dur="3000" fill="hold"/>
                                        <p:tgtEl>
                                          <p:spTgt spid="19"/>
                                        </p:tgtEl>
                                        <p:attrNameLst>
                                          <p:attrName>ppt_y</p:attrName>
                                        </p:attrNameLst>
                                      </p:cBhvr>
                                      <p:tavLst>
                                        <p:tav tm="0">
                                          <p:val>
                                            <p:strVal val="1+#ppt_h/2"/>
                                          </p:val>
                                        </p:tav>
                                        <p:tav tm="100000">
                                          <p:val>
                                            <p:strVal val="#ppt_y"/>
                                          </p:val>
                                        </p:tav>
                                      </p:tavLst>
                                    </p:anim>
                                  </p:childTnLst>
                                </p:cTn>
                              </p:par>
                              <p:par>
                                <p:cTn id="49" presetID="2" presetClass="entr" presetSubtype="6" decel="10000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 calcmode="lin" valueType="num">
                                      <p:cBhvr additive="base">
                                        <p:cTn id="51" dur="3000" fill="hold"/>
                                        <p:tgtEl>
                                          <p:spTgt spid="18"/>
                                        </p:tgtEl>
                                        <p:attrNameLst>
                                          <p:attrName>ppt_x</p:attrName>
                                        </p:attrNameLst>
                                      </p:cBhvr>
                                      <p:tavLst>
                                        <p:tav tm="0">
                                          <p:val>
                                            <p:strVal val="1+#ppt_w/2"/>
                                          </p:val>
                                        </p:tav>
                                        <p:tav tm="100000">
                                          <p:val>
                                            <p:strVal val="#ppt_x"/>
                                          </p:val>
                                        </p:tav>
                                      </p:tavLst>
                                    </p:anim>
                                    <p:anim calcmode="lin" valueType="num">
                                      <p:cBhvr additive="base">
                                        <p:cTn id="52" dur="3000" fill="hold"/>
                                        <p:tgtEl>
                                          <p:spTgt spid="18"/>
                                        </p:tgtEl>
                                        <p:attrNameLst>
                                          <p:attrName>ppt_y</p:attrName>
                                        </p:attrNameLst>
                                      </p:cBhvr>
                                      <p:tavLst>
                                        <p:tav tm="0">
                                          <p:val>
                                            <p:strVal val="1+#ppt_h/2"/>
                                          </p:val>
                                        </p:tav>
                                        <p:tav tm="100000">
                                          <p:val>
                                            <p:strVal val="#ppt_y"/>
                                          </p:val>
                                        </p:tav>
                                      </p:tavLst>
                                    </p:anim>
                                  </p:childTnLst>
                                </p:cTn>
                              </p:par>
                              <p:par>
                                <p:cTn id="53" presetID="2" presetClass="entr" presetSubtype="6" decel="10000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additive="base">
                                        <p:cTn id="55" dur="3000" fill="hold"/>
                                        <p:tgtEl>
                                          <p:spTgt spid="17"/>
                                        </p:tgtEl>
                                        <p:attrNameLst>
                                          <p:attrName>ppt_x</p:attrName>
                                        </p:attrNameLst>
                                      </p:cBhvr>
                                      <p:tavLst>
                                        <p:tav tm="0">
                                          <p:val>
                                            <p:strVal val="1+#ppt_w/2"/>
                                          </p:val>
                                        </p:tav>
                                        <p:tav tm="100000">
                                          <p:val>
                                            <p:strVal val="#ppt_x"/>
                                          </p:val>
                                        </p:tav>
                                      </p:tavLst>
                                    </p:anim>
                                    <p:anim calcmode="lin" valueType="num">
                                      <p:cBhvr additive="base">
                                        <p:cTn id="56" dur="3000" fill="hold"/>
                                        <p:tgtEl>
                                          <p:spTgt spid="17"/>
                                        </p:tgtEl>
                                        <p:attrNameLst>
                                          <p:attrName>ppt_y</p:attrName>
                                        </p:attrNameLst>
                                      </p:cBhvr>
                                      <p:tavLst>
                                        <p:tav tm="0">
                                          <p:val>
                                            <p:strVal val="1+#ppt_h/2"/>
                                          </p:val>
                                        </p:tav>
                                        <p:tav tm="100000">
                                          <p:val>
                                            <p:strVal val="#ppt_y"/>
                                          </p:val>
                                        </p:tav>
                                      </p:tavLst>
                                    </p:anim>
                                  </p:childTnLst>
                                </p:cTn>
                              </p:par>
                              <p:par>
                                <p:cTn id="57" presetID="2" presetClass="entr" presetSubtype="6" decel="10000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3000" fill="hold"/>
                                        <p:tgtEl>
                                          <p:spTgt spid="16"/>
                                        </p:tgtEl>
                                        <p:attrNameLst>
                                          <p:attrName>ppt_x</p:attrName>
                                        </p:attrNameLst>
                                      </p:cBhvr>
                                      <p:tavLst>
                                        <p:tav tm="0">
                                          <p:val>
                                            <p:strVal val="1+#ppt_w/2"/>
                                          </p:val>
                                        </p:tav>
                                        <p:tav tm="100000">
                                          <p:val>
                                            <p:strVal val="#ppt_x"/>
                                          </p:val>
                                        </p:tav>
                                      </p:tavLst>
                                    </p:anim>
                                    <p:anim calcmode="lin" valueType="num">
                                      <p:cBhvr additive="base">
                                        <p:cTn id="60" dur="3000" fill="hold"/>
                                        <p:tgtEl>
                                          <p:spTgt spid="16"/>
                                        </p:tgtEl>
                                        <p:attrNameLst>
                                          <p:attrName>ppt_y</p:attrName>
                                        </p:attrNameLst>
                                      </p:cBhvr>
                                      <p:tavLst>
                                        <p:tav tm="0">
                                          <p:val>
                                            <p:strVal val="1+#ppt_h/2"/>
                                          </p:val>
                                        </p:tav>
                                        <p:tav tm="100000">
                                          <p:val>
                                            <p:strVal val="#ppt_y"/>
                                          </p:val>
                                        </p:tav>
                                      </p:tavLst>
                                    </p:anim>
                                  </p:childTnLst>
                                </p:cTn>
                              </p:par>
                              <p:par>
                                <p:cTn id="61" presetID="2" presetClass="entr" presetSubtype="6" decel="100000" fill="hold" grpId="0"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3000" fill="hold"/>
                                        <p:tgtEl>
                                          <p:spTgt spid="8"/>
                                        </p:tgtEl>
                                        <p:attrNameLst>
                                          <p:attrName>ppt_x</p:attrName>
                                        </p:attrNameLst>
                                      </p:cBhvr>
                                      <p:tavLst>
                                        <p:tav tm="0">
                                          <p:val>
                                            <p:strVal val="1+#ppt_w/2"/>
                                          </p:val>
                                        </p:tav>
                                        <p:tav tm="100000">
                                          <p:val>
                                            <p:strVal val="#ppt_x"/>
                                          </p:val>
                                        </p:tav>
                                      </p:tavLst>
                                    </p:anim>
                                    <p:anim calcmode="lin" valueType="num">
                                      <p:cBhvr additive="base">
                                        <p:cTn id="64" dur="3000" fill="hold"/>
                                        <p:tgtEl>
                                          <p:spTgt spid="8"/>
                                        </p:tgtEl>
                                        <p:attrNameLst>
                                          <p:attrName>ppt_y</p:attrName>
                                        </p:attrNameLst>
                                      </p:cBhvr>
                                      <p:tavLst>
                                        <p:tav tm="0">
                                          <p:val>
                                            <p:strVal val="1+#ppt_h/2"/>
                                          </p:val>
                                        </p:tav>
                                        <p:tav tm="100000">
                                          <p:val>
                                            <p:strVal val="#ppt_y"/>
                                          </p:val>
                                        </p:tav>
                                      </p:tavLst>
                                    </p:anim>
                                  </p:childTnLst>
                                </p:cTn>
                              </p:par>
                              <p:par>
                                <p:cTn id="65" presetID="2" presetClass="entr" presetSubtype="6" decel="100000" fill="hold" grpId="0" nodeType="with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3000" fill="hold"/>
                                        <p:tgtEl>
                                          <p:spTgt spid="7"/>
                                        </p:tgtEl>
                                        <p:attrNameLst>
                                          <p:attrName>ppt_x</p:attrName>
                                        </p:attrNameLst>
                                      </p:cBhvr>
                                      <p:tavLst>
                                        <p:tav tm="0">
                                          <p:val>
                                            <p:strVal val="1+#ppt_w/2"/>
                                          </p:val>
                                        </p:tav>
                                        <p:tav tm="100000">
                                          <p:val>
                                            <p:strVal val="#ppt_x"/>
                                          </p:val>
                                        </p:tav>
                                      </p:tavLst>
                                    </p:anim>
                                    <p:anim calcmode="lin" valueType="num">
                                      <p:cBhvr additive="base">
                                        <p:cTn id="68" dur="3000" fill="hold"/>
                                        <p:tgtEl>
                                          <p:spTgt spid="7"/>
                                        </p:tgtEl>
                                        <p:attrNameLst>
                                          <p:attrName>ppt_y</p:attrName>
                                        </p:attrNameLst>
                                      </p:cBhvr>
                                      <p:tavLst>
                                        <p:tav tm="0">
                                          <p:val>
                                            <p:strVal val="1+#ppt_h/2"/>
                                          </p:val>
                                        </p:tav>
                                        <p:tav tm="100000">
                                          <p:val>
                                            <p:strVal val="#ppt_y"/>
                                          </p:val>
                                        </p:tav>
                                      </p:tavLst>
                                    </p:anim>
                                  </p:childTnLst>
                                </p:cTn>
                              </p:par>
                              <p:par>
                                <p:cTn id="69" presetID="2" presetClass="entr" presetSubtype="6" decel="100000"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3000" fill="hold"/>
                                        <p:tgtEl>
                                          <p:spTgt spid="6"/>
                                        </p:tgtEl>
                                        <p:attrNameLst>
                                          <p:attrName>ppt_x</p:attrName>
                                        </p:attrNameLst>
                                      </p:cBhvr>
                                      <p:tavLst>
                                        <p:tav tm="0">
                                          <p:val>
                                            <p:strVal val="1+#ppt_w/2"/>
                                          </p:val>
                                        </p:tav>
                                        <p:tav tm="100000">
                                          <p:val>
                                            <p:strVal val="#ppt_x"/>
                                          </p:val>
                                        </p:tav>
                                      </p:tavLst>
                                    </p:anim>
                                    <p:anim calcmode="lin" valueType="num">
                                      <p:cBhvr additive="base">
                                        <p:cTn id="72" dur="3000" fill="hold"/>
                                        <p:tgtEl>
                                          <p:spTgt spid="6"/>
                                        </p:tgtEl>
                                        <p:attrNameLst>
                                          <p:attrName>ppt_y</p:attrName>
                                        </p:attrNameLst>
                                      </p:cBhvr>
                                      <p:tavLst>
                                        <p:tav tm="0">
                                          <p:val>
                                            <p:strVal val="1+#ppt_h/2"/>
                                          </p:val>
                                        </p:tav>
                                        <p:tav tm="100000">
                                          <p:val>
                                            <p:strVal val="#ppt_y"/>
                                          </p:val>
                                        </p:tav>
                                      </p:tavLst>
                                    </p:anim>
                                  </p:childTnLst>
                                </p:cTn>
                              </p:par>
                              <p:par>
                                <p:cTn id="73" presetID="2" presetClass="entr" presetSubtype="6" decel="100000" fill="hold" grpId="0" nodeType="withEffect">
                                  <p:stCondLst>
                                    <p:cond delay="0"/>
                                  </p:stCondLst>
                                  <p:childTnLst>
                                    <p:set>
                                      <p:cBhvr>
                                        <p:cTn id="74" dur="1" fill="hold">
                                          <p:stCondLst>
                                            <p:cond delay="0"/>
                                          </p:stCondLst>
                                        </p:cTn>
                                        <p:tgtEl>
                                          <p:spTgt spid="5"/>
                                        </p:tgtEl>
                                        <p:attrNameLst>
                                          <p:attrName>style.visibility</p:attrName>
                                        </p:attrNameLst>
                                      </p:cBhvr>
                                      <p:to>
                                        <p:strVal val="visible"/>
                                      </p:to>
                                    </p:set>
                                    <p:anim calcmode="lin" valueType="num">
                                      <p:cBhvr additive="base">
                                        <p:cTn id="75" dur="3000" fill="hold"/>
                                        <p:tgtEl>
                                          <p:spTgt spid="5"/>
                                        </p:tgtEl>
                                        <p:attrNameLst>
                                          <p:attrName>ppt_x</p:attrName>
                                        </p:attrNameLst>
                                      </p:cBhvr>
                                      <p:tavLst>
                                        <p:tav tm="0">
                                          <p:val>
                                            <p:strVal val="1+#ppt_w/2"/>
                                          </p:val>
                                        </p:tav>
                                        <p:tav tm="100000">
                                          <p:val>
                                            <p:strVal val="#ppt_x"/>
                                          </p:val>
                                        </p:tav>
                                      </p:tavLst>
                                    </p:anim>
                                    <p:anim calcmode="lin" valueType="num">
                                      <p:cBhvr additive="base">
                                        <p:cTn id="76" dur="3000" fill="hold"/>
                                        <p:tgtEl>
                                          <p:spTgt spid="5"/>
                                        </p:tgtEl>
                                        <p:attrNameLst>
                                          <p:attrName>ppt_y</p:attrName>
                                        </p:attrNameLst>
                                      </p:cBhvr>
                                      <p:tavLst>
                                        <p:tav tm="0">
                                          <p:val>
                                            <p:strVal val="1+#ppt_h/2"/>
                                          </p:val>
                                        </p:tav>
                                        <p:tav tm="100000">
                                          <p:val>
                                            <p:strVal val="#ppt_y"/>
                                          </p:val>
                                        </p:tav>
                                      </p:tavLst>
                                    </p:anim>
                                  </p:childTnLst>
                                </p:cTn>
                              </p:par>
                              <p:par>
                                <p:cTn id="77" presetID="2" presetClass="entr" presetSubtype="6" decel="100000" fill="hold" grpId="0" nodeType="withEffect">
                                  <p:stCondLst>
                                    <p:cond delay="0"/>
                                  </p:stCondLst>
                                  <p:childTnLst>
                                    <p:set>
                                      <p:cBhvr>
                                        <p:cTn id="78" dur="1" fill="hold">
                                          <p:stCondLst>
                                            <p:cond delay="0"/>
                                          </p:stCondLst>
                                        </p:cTn>
                                        <p:tgtEl>
                                          <p:spTgt spid="4"/>
                                        </p:tgtEl>
                                        <p:attrNameLst>
                                          <p:attrName>style.visibility</p:attrName>
                                        </p:attrNameLst>
                                      </p:cBhvr>
                                      <p:to>
                                        <p:strVal val="visible"/>
                                      </p:to>
                                    </p:set>
                                    <p:anim calcmode="lin" valueType="num">
                                      <p:cBhvr additive="base">
                                        <p:cTn id="79" dur="3000" fill="hold"/>
                                        <p:tgtEl>
                                          <p:spTgt spid="4"/>
                                        </p:tgtEl>
                                        <p:attrNameLst>
                                          <p:attrName>ppt_x</p:attrName>
                                        </p:attrNameLst>
                                      </p:cBhvr>
                                      <p:tavLst>
                                        <p:tav tm="0">
                                          <p:val>
                                            <p:strVal val="1+#ppt_w/2"/>
                                          </p:val>
                                        </p:tav>
                                        <p:tav tm="100000">
                                          <p:val>
                                            <p:strVal val="#ppt_x"/>
                                          </p:val>
                                        </p:tav>
                                      </p:tavLst>
                                    </p:anim>
                                    <p:anim calcmode="lin" valueType="num">
                                      <p:cBhvr additive="base">
                                        <p:cTn id="80" dur="3000" fill="hold"/>
                                        <p:tgtEl>
                                          <p:spTgt spid="4"/>
                                        </p:tgtEl>
                                        <p:attrNameLst>
                                          <p:attrName>ppt_y</p:attrName>
                                        </p:attrNameLst>
                                      </p:cBhvr>
                                      <p:tavLst>
                                        <p:tav tm="0">
                                          <p:val>
                                            <p:strVal val="1+#ppt_h/2"/>
                                          </p:val>
                                        </p:tav>
                                        <p:tav tm="100000">
                                          <p:val>
                                            <p:strVal val="#ppt_y"/>
                                          </p:val>
                                        </p:tav>
                                      </p:tavLst>
                                    </p:anim>
                                  </p:childTnLst>
                                </p:cTn>
                              </p:par>
                              <p:par>
                                <p:cTn id="81" presetID="2" presetClass="entr" presetSubtype="6" decel="100000" fill="hold" grpId="0" nodeType="withEffect">
                                  <p:stCondLst>
                                    <p:cond delay="0"/>
                                  </p:stCondLst>
                                  <p:childTnLst>
                                    <p:set>
                                      <p:cBhvr>
                                        <p:cTn id="82" dur="1" fill="hold">
                                          <p:stCondLst>
                                            <p:cond delay="0"/>
                                          </p:stCondLst>
                                        </p:cTn>
                                        <p:tgtEl>
                                          <p:spTgt spid="2"/>
                                        </p:tgtEl>
                                        <p:attrNameLst>
                                          <p:attrName>style.visibility</p:attrName>
                                        </p:attrNameLst>
                                      </p:cBhvr>
                                      <p:to>
                                        <p:strVal val="visible"/>
                                      </p:to>
                                    </p:set>
                                    <p:anim calcmode="lin" valueType="num">
                                      <p:cBhvr additive="base">
                                        <p:cTn id="83" dur="3000" fill="hold"/>
                                        <p:tgtEl>
                                          <p:spTgt spid="2"/>
                                        </p:tgtEl>
                                        <p:attrNameLst>
                                          <p:attrName>ppt_x</p:attrName>
                                        </p:attrNameLst>
                                      </p:cBhvr>
                                      <p:tavLst>
                                        <p:tav tm="0">
                                          <p:val>
                                            <p:strVal val="1+#ppt_w/2"/>
                                          </p:val>
                                        </p:tav>
                                        <p:tav tm="100000">
                                          <p:val>
                                            <p:strVal val="#ppt_x"/>
                                          </p:val>
                                        </p:tav>
                                      </p:tavLst>
                                    </p:anim>
                                    <p:anim calcmode="lin" valueType="num">
                                      <p:cBhvr additive="base">
                                        <p:cTn id="84" dur="3000" fill="hold"/>
                                        <p:tgtEl>
                                          <p:spTgt spid="2"/>
                                        </p:tgtEl>
                                        <p:attrNameLst>
                                          <p:attrName>ppt_y</p:attrName>
                                        </p:attrNameLst>
                                      </p:cBhvr>
                                      <p:tavLst>
                                        <p:tav tm="0">
                                          <p:val>
                                            <p:strVal val="1+#ppt_h/2"/>
                                          </p:val>
                                        </p:tav>
                                        <p:tav tm="100000">
                                          <p:val>
                                            <p:strVal val="#ppt_y"/>
                                          </p:val>
                                        </p:tav>
                                      </p:tavLst>
                                    </p:anim>
                                  </p:childTnLst>
                                </p:cTn>
                              </p:par>
                              <p:par>
                                <p:cTn id="85" presetID="2" presetClass="entr" presetSubtype="6" decel="100000" fill="hold" grpId="0" nodeType="withEffect">
                                  <p:stCondLst>
                                    <p:cond delay="0"/>
                                  </p:stCondLst>
                                  <p:childTnLst>
                                    <p:set>
                                      <p:cBhvr>
                                        <p:cTn id="86" dur="1" fill="hold">
                                          <p:stCondLst>
                                            <p:cond delay="0"/>
                                          </p:stCondLst>
                                        </p:cTn>
                                        <p:tgtEl>
                                          <p:spTgt spid="14"/>
                                        </p:tgtEl>
                                        <p:attrNameLst>
                                          <p:attrName>style.visibility</p:attrName>
                                        </p:attrNameLst>
                                      </p:cBhvr>
                                      <p:to>
                                        <p:strVal val="visible"/>
                                      </p:to>
                                    </p:set>
                                    <p:anim calcmode="lin" valueType="num">
                                      <p:cBhvr additive="base">
                                        <p:cTn id="87" dur="3000" fill="hold"/>
                                        <p:tgtEl>
                                          <p:spTgt spid="14"/>
                                        </p:tgtEl>
                                        <p:attrNameLst>
                                          <p:attrName>ppt_x</p:attrName>
                                        </p:attrNameLst>
                                      </p:cBhvr>
                                      <p:tavLst>
                                        <p:tav tm="0">
                                          <p:val>
                                            <p:strVal val="1+#ppt_w/2"/>
                                          </p:val>
                                        </p:tav>
                                        <p:tav tm="100000">
                                          <p:val>
                                            <p:strVal val="#ppt_x"/>
                                          </p:val>
                                        </p:tav>
                                      </p:tavLst>
                                    </p:anim>
                                    <p:anim calcmode="lin" valueType="num">
                                      <p:cBhvr additive="base">
                                        <p:cTn id="88" dur="3000" fill="hold"/>
                                        <p:tgtEl>
                                          <p:spTgt spid="14"/>
                                        </p:tgtEl>
                                        <p:attrNameLst>
                                          <p:attrName>ppt_y</p:attrName>
                                        </p:attrNameLst>
                                      </p:cBhvr>
                                      <p:tavLst>
                                        <p:tav tm="0">
                                          <p:val>
                                            <p:strVal val="1+#ppt_h/2"/>
                                          </p:val>
                                        </p:tav>
                                        <p:tav tm="100000">
                                          <p:val>
                                            <p:strVal val="#ppt_y"/>
                                          </p:val>
                                        </p:tav>
                                      </p:tavLst>
                                    </p:anim>
                                  </p:childTnLst>
                                </p:cTn>
                              </p:par>
                              <p:par>
                                <p:cTn id="89" presetID="2" presetClass="entr" presetSubtype="6" decel="100000" fill="hold" grpId="0" nodeType="withEffect">
                                  <p:stCondLst>
                                    <p:cond delay="0"/>
                                  </p:stCondLst>
                                  <p:childTnLst>
                                    <p:set>
                                      <p:cBhvr>
                                        <p:cTn id="90" dur="1" fill="hold">
                                          <p:stCondLst>
                                            <p:cond delay="0"/>
                                          </p:stCondLst>
                                        </p:cTn>
                                        <p:tgtEl>
                                          <p:spTgt spid="13"/>
                                        </p:tgtEl>
                                        <p:attrNameLst>
                                          <p:attrName>style.visibility</p:attrName>
                                        </p:attrNameLst>
                                      </p:cBhvr>
                                      <p:to>
                                        <p:strVal val="visible"/>
                                      </p:to>
                                    </p:set>
                                    <p:anim calcmode="lin" valueType="num">
                                      <p:cBhvr additive="base">
                                        <p:cTn id="91" dur="3000" fill="hold"/>
                                        <p:tgtEl>
                                          <p:spTgt spid="13"/>
                                        </p:tgtEl>
                                        <p:attrNameLst>
                                          <p:attrName>ppt_x</p:attrName>
                                        </p:attrNameLst>
                                      </p:cBhvr>
                                      <p:tavLst>
                                        <p:tav tm="0">
                                          <p:val>
                                            <p:strVal val="1+#ppt_w/2"/>
                                          </p:val>
                                        </p:tav>
                                        <p:tav tm="100000">
                                          <p:val>
                                            <p:strVal val="#ppt_x"/>
                                          </p:val>
                                        </p:tav>
                                      </p:tavLst>
                                    </p:anim>
                                    <p:anim calcmode="lin" valueType="num">
                                      <p:cBhvr additive="base">
                                        <p:cTn id="92" dur="3000" fill="hold"/>
                                        <p:tgtEl>
                                          <p:spTgt spid="13"/>
                                        </p:tgtEl>
                                        <p:attrNameLst>
                                          <p:attrName>ppt_y</p:attrName>
                                        </p:attrNameLst>
                                      </p:cBhvr>
                                      <p:tavLst>
                                        <p:tav tm="0">
                                          <p:val>
                                            <p:strVal val="1+#ppt_h/2"/>
                                          </p:val>
                                        </p:tav>
                                        <p:tav tm="100000">
                                          <p:val>
                                            <p:strVal val="#ppt_y"/>
                                          </p:val>
                                        </p:tav>
                                      </p:tavLst>
                                    </p:anim>
                                  </p:childTnLst>
                                </p:cTn>
                              </p:par>
                              <p:par>
                                <p:cTn id="93" presetID="2" presetClass="entr" presetSubtype="6" decel="100000" fill="hold" grpId="0" nodeType="withEffect">
                                  <p:stCondLst>
                                    <p:cond delay="0"/>
                                  </p:stCondLst>
                                  <p:childTnLst>
                                    <p:set>
                                      <p:cBhvr>
                                        <p:cTn id="94" dur="1" fill="hold">
                                          <p:stCondLst>
                                            <p:cond delay="0"/>
                                          </p:stCondLst>
                                        </p:cTn>
                                        <p:tgtEl>
                                          <p:spTgt spid="12"/>
                                        </p:tgtEl>
                                        <p:attrNameLst>
                                          <p:attrName>style.visibility</p:attrName>
                                        </p:attrNameLst>
                                      </p:cBhvr>
                                      <p:to>
                                        <p:strVal val="visible"/>
                                      </p:to>
                                    </p:set>
                                    <p:anim calcmode="lin" valueType="num">
                                      <p:cBhvr additive="base">
                                        <p:cTn id="95" dur="3000" fill="hold"/>
                                        <p:tgtEl>
                                          <p:spTgt spid="12"/>
                                        </p:tgtEl>
                                        <p:attrNameLst>
                                          <p:attrName>ppt_x</p:attrName>
                                        </p:attrNameLst>
                                      </p:cBhvr>
                                      <p:tavLst>
                                        <p:tav tm="0">
                                          <p:val>
                                            <p:strVal val="1+#ppt_w/2"/>
                                          </p:val>
                                        </p:tav>
                                        <p:tav tm="100000">
                                          <p:val>
                                            <p:strVal val="#ppt_x"/>
                                          </p:val>
                                        </p:tav>
                                      </p:tavLst>
                                    </p:anim>
                                    <p:anim calcmode="lin" valueType="num">
                                      <p:cBhvr additive="base">
                                        <p:cTn id="96" dur="3000" fill="hold"/>
                                        <p:tgtEl>
                                          <p:spTgt spid="12"/>
                                        </p:tgtEl>
                                        <p:attrNameLst>
                                          <p:attrName>ppt_y</p:attrName>
                                        </p:attrNameLst>
                                      </p:cBhvr>
                                      <p:tavLst>
                                        <p:tav tm="0">
                                          <p:val>
                                            <p:strVal val="1+#ppt_h/2"/>
                                          </p:val>
                                        </p:tav>
                                        <p:tav tm="100000">
                                          <p:val>
                                            <p:strVal val="#ppt_y"/>
                                          </p:val>
                                        </p:tav>
                                      </p:tavLst>
                                    </p:anim>
                                  </p:childTnLst>
                                </p:cTn>
                              </p:par>
                              <p:par>
                                <p:cTn id="97" presetID="2" presetClass="entr" presetSubtype="6" decel="100000" fill="hold" grpId="0" nodeType="withEffect">
                                  <p:stCondLst>
                                    <p:cond delay="0"/>
                                  </p:stCondLst>
                                  <p:childTnLst>
                                    <p:set>
                                      <p:cBhvr>
                                        <p:cTn id="98" dur="1" fill="hold">
                                          <p:stCondLst>
                                            <p:cond delay="0"/>
                                          </p:stCondLst>
                                        </p:cTn>
                                        <p:tgtEl>
                                          <p:spTgt spid="11"/>
                                        </p:tgtEl>
                                        <p:attrNameLst>
                                          <p:attrName>style.visibility</p:attrName>
                                        </p:attrNameLst>
                                      </p:cBhvr>
                                      <p:to>
                                        <p:strVal val="visible"/>
                                      </p:to>
                                    </p:set>
                                    <p:anim calcmode="lin" valueType="num">
                                      <p:cBhvr additive="base">
                                        <p:cTn id="99" dur="3000" fill="hold"/>
                                        <p:tgtEl>
                                          <p:spTgt spid="11"/>
                                        </p:tgtEl>
                                        <p:attrNameLst>
                                          <p:attrName>ppt_x</p:attrName>
                                        </p:attrNameLst>
                                      </p:cBhvr>
                                      <p:tavLst>
                                        <p:tav tm="0">
                                          <p:val>
                                            <p:strVal val="1+#ppt_w/2"/>
                                          </p:val>
                                        </p:tav>
                                        <p:tav tm="100000">
                                          <p:val>
                                            <p:strVal val="#ppt_x"/>
                                          </p:val>
                                        </p:tav>
                                      </p:tavLst>
                                    </p:anim>
                                    <p:anim calcmode="lin" valueType="num">
                                      <p:cBhvr additive="base">
                                        <p:cTn id="100" dur="3000" fill="hold"/>
                                        <p:tgtEl>
                                          <p:spTgt spid="11"/>
                                        </p:tgtEl>
                                        <p:attrNameLst>
                                          <p:attrName>ppt_y</p:attrName>
                                        </p:attrNameLst>
                                      </p:cBhvr>
                                      <p:tavLst>
                                        <p:tav tm="0">
                                          <p:val>
                                            <p:strVal val="1+#ppt_h/2"/>
                                          </p:val>
                                        </p:tav>
                                        <p:tav tm="100000">
                                          <p:val>
                                            <p:strVal val="#ppt_y"/>
                                          </p:val>
                                        </p:tav>
                                      </p:tavLst>
                                    </p:anim>
                                  </p:childTnLst>
                                </p:cTn>
                              </p:par>
                              <p:par>
                                <p:cTn id="101" presetID="2" presetClass="entr" presetSubtype="6" decel="100000" fill="hold" grpId="0" nodeType="withEffect">
                                  <p:stCondLst>
                                    <p:cond delay="0"/>
                                  </p:stCondLst>
                                  <p:childTnLst>
                                    <p:set>
                                      <p:cBhvr>
                                        <p:cTn id="102" dur="1" fill="hold">
                                          <p:stCondLst>
                                            <p:cond delay="0"/>
                                          </p:stCondLst>
                                        </p:cTn>
                                        <p:tgtEl>
                                          <p:spTgt spid="10"/>
                                        </p:tgtEl>
                                        <p:attrNameLst>
                                          <p:attrName>style.visibility</p:attrName>
                                        </p:attrNameLst>
                                      </p:cBhvr>
                                      <p:to>
                                        <p:strVal val="visible"/>
                                      </p:to>
                                    </p:set>
                                    <p:anim calcmode="lin" valueType="num">
                                      <p:cBhvr additive="base">
                                        <p:cTn id="103" dur="3000" fill="hold"/>
                                        <p:tgtEl>
                                          <p:spTgt spid="10"/>
                                        </p:tgtEl>
                                        <p:attrNameLst>
                                          <p:attrName>ppt_x</p:attrName>
                                        </p:attrNameLst>
                                      </p:cBhvr>
                                      <p:tavLst>
                                        <p:tav tm="0">
                                          <p:val>
                                            <p:strVal val="1+#ppt_w/2"/>
                                          </p:val>
                                        </p:tav>
                                        <p:tav tm="100000">
                                          <p:val>
                                            <p:strVal val="#ppt_x"/>
                                          </p:val>
                                        </p:tav>
                                      </p:tavLst>
                                    </p:anim>
                                    <p:anim calcmode="lin" valueType="num">
                                      <p:cBhvr additive="base">
                                        <p:cTn id="104" dur="3000" fill="hold"/>
                                        <p:tgtEl>
                                          <p:spTgt spid="10"/>
                                        </p:tgtEl>
                                        <p:attrNameLst>
                                          <p:attrName>ppt_y</p:attrName>
                                        </p:attrNameLst>
                                      </p:cBhvr>
                                      <p:tavLst>
                                        <p:tav tm="0">
                                          <p:val>
                                            <p:strVal val="1+#ppt_h/2"/>
                                          </p:val>
                                        </p:tav>
                                        <p:tav tm="100000">
                                          <p:val>
                                            <p:strVal val="#ppt_y"/>
                                          </p:val>
                                        </p:tav>
                                      </p:tavLst>
                                    </p:anim>
                                  </p:childTnLst>
                                </p:cTn>
                              </p:par>
                              <p:par>
                                <p:cTn id="105" presetID="2" presetClass="entr" presetSubtype="6" decel="100000" fill="hold" grpId="0" nodeType="withEffect">
                                  <p:stCondLst>
                                    <p:cond delay="0"/>
                                  </p:stCondLst>
                                  <p:childTnLst>
                                    <p:set>
                                      <p:cBhvr>
                                        <p:cTn id="106" dur="1" fill="hold">
                                          <p:stCondLst>
                                            <p:cond delay="0"/>
                                          </p:stCondLst>
                                        </p:cTn>
                                        <p:tgtEl>
                                          <p:spTgt spid="56"/>
                                        </p:tgtEl>
                                        <p:attrNameLst>
                                          <p:attrName>style.visibility</p:attrName>
                                        </p:attrNameLst>
                                      </p:cBhvr>
                                      <p:to>
                                        <p:strVal val="visible"/>
                                      </p:to>
                                    </p:set>
                                    <p:anim calcmode="lin" valueType="num">
                                      <p:cBhvr additive="base">
                                        <p:cTn id="107" dur="3000" fill="hold"/>
                                        <p:tgtEl>
                                          <p:spTgt spid="56"/>
                                        </p:tgtEl>
                                        <p:attrNameLst>
                                          <p:attrName>ppt_x</p:attrName>
                                        </p:attrNameLst>
                                      </p:cBhvr>
                                      <p:tavLst>
                                        <p:tav tm="0">
                                          <p:val>
                                            <p:strVal val="1+#ppt_w/2"/>
                                          </p:val>
                                        </p:tav>
                                        <p:tav tm="100000">
                                          <p:val>
                                            <p:strVal val="#ppt_x"/>
                                          </p:val>
                                        </p:tav>
                                      </p:tavLst>
                                    </p:anim>
                                    <p:anim calcmode="lin" valueType="num">
                                      <p:cBhvr additive="base">
                                        <p:cTn id="108" dur="3000" fill="hold"/>
                                        <p:tgtEl>
                                          <p:spTgt spid="56"/>
                                        </p:tgtEl>
                                        <p:attrNameLst>
                                          <p:attrName>ppt_y</p:attrName>
                                        </p:attrNameLst>
                                      </p:cBhvr>
                                      <p:tavLst>
                                        <p:tav tm="0">
                                          <p:val>
                                            <p:strVal val="1+#ppt_h/2"/>
                                          </p:val>
                                        </p:tav>
                                        <p:tav tm="100000">
                                          <p:val>
                                            <p:strVal val="#ppt_y"/>
                                          </p:val>
                                        </p:tav>
                                      </p:tavLst>
                                    </p:anim>
                                  </p:childTnLst>
                                </p:cTn>
                              </p:par>
                              <p:par>
                                <p:cTn id="109" presetID="2" presetClass="entr" presetSubtype="6" decel="100000" fill="hold" grpId="0" nodeType="withEffect">
                                  <p:stCondLst>
                                    <p:cond delay="0"/>
                                  </p:stCondLst>
                                  <p:childTnLst>
                                    <p:set>
                                      <p:cBhvr>
                                        <p:cTn id="110" dur="1" fill="hold">
                                          <p:stCondLst>
                                            <p:cond delay="0"/>
                                          </p:stCondLst>
                                        </p:cTn>
                                        <p:tgtEl>
                                          <p:spTgt spid="55"/>
                                        </p:tgtEl>
                                        <p:attrNameLst>
                                          <p:attrName>style.visibility</p:attrName>
                                        </p:attrNameLst>
                                      </p:cBhvr>
                                      <p:to>
                                        <p:strVal val="visible"/>
                                      </p:to>
                                    </p:set>
                                    <p:anim calcmode="lin" valueType="num">
                                      <p:cBhvr additive="base">
                                        <p:cTn id="111" dur="3000" fill="hold"/>
                                        <p:tgtEl>
                                          <p:spTgt spid="55"/>
                                        </p:tgtEl>
                                        <p:attrNameLst>
                                          <p:attrName>ppt_x</p:attrName>
                                        </p:attrNameLst>
                                      </p:cBhvr>
                                      <p:tavLst>
                                        <p:tav tm="0">
                                          <p:val>
                                            <p:strVal val="1+#ppt_w/2"/>
                                          </p:val>
                                        </p:tav>
                                        <p:tav tm="100000">
                                          <p:val>
                                            <p:strVal val="#ppt_x"/>
                                          </p:val>
                                        </p:tav>
                                      </p:tavLst>
                                    </p:anim>
                                    <p:anim calcmode="lin" valueType="num">
                                      <p:cBhvr additive="base">
                                        <p:cTn id="112" dur="3000" fill="hold"/>
                                        <p:tgtEl>
                                          <p:spTgt spid="55"/>
                                        </p:tgtEl>
                                        <p:attrNameLst>
                                          <p:attrName>ppt_y</p:attrName>
                                        </p:attrNameLst>
                                      </p:cBhvr>
                                      <p:tavLst>
                                        <p:tav tm="0">
                                          <p:val>
                                            <p:strVal val="1+#ppt_h/2"/>
                                          </p:val>
                                        </p:tav>
                                        <p:tav tm="100000">
                                          <p:val>
                                            <p:strVal val="#ppt_y"/>
                                          </p:val>
                                        </p:tav>
                                      </p:tavLst>
                                    </p:anim>
                                  </p:childTnLst>
                                </p:cTn>
                              </p:par>
                              <p:par>
                                <p:cTn id="113" presetID="2" presetClass="entr" presetSubtype="6" decel="100000" fill="hold" grpId="0" nodeType="withEffect">
                                  <p:stCondLst>
                                    <p:cond delay="0"/>
                                  </p:stCondLst>
                                  <p:childTnLst>
                                    <p:set>
                                      <p:cBhvr>
                                        <p:cTn id="114" dur="1" fill="hold">
                                          <p:stCondLst>
                                            <p:cond delay="0"/>
                                          </p:stCondLst>
                                        </p:cTn>
                                        <p:tgtEl>
                                          <p:spTgt spid="54"/>
                                        </p:tgtEl>
                                        <p:attrNameLst>
                                          <p:attrName>style.visibility</p:attrName>
                                        </p:attrNameLst>
                                      </p:cBhvr>
                                      <p:to>
                                        <p:strVal val="visible"/>
                                      </p:to>
                                    </p:set>
                                    <p:anim calcmode="lin" valueType="num">
                                      <p:cBhvr additive="base">
                                        <p:cTn id="115" dur="3000" fill="hold"/>
                                        <p:tgtEl>
                                          <p:spTgt spid="54"/>
                                        </p:tgtEl>
                                        <p:attrNameLst>
                                          <p:attrName>ppt_x</p:attrName>
                                        </p:attrNameLst>
                                      </p:cBhvr>
                                      <p:tavLst>
                                        <p:tav tm="0">
                                          <p:val>
                                            <p:strVal val="1+#ppt_w/2"/>
                                          </p:val>
                                        </p:tav>
                                        <p:tav tm="100000">
                                          <p:val>
                                            <p:strVal val="#ppt_x"/>
                                          </p:val>
                                        </p:tav>
                                      </p:tavLst>
                                    </p:anim>
                                    <p:anim calcmode="lin" valueType="num">
                                      <p:cBhvr additive="base">
                                        <p:cTn id="116" dur="3000" fill="hold"/>
                                        <p:tgtEl>
                                          <p:spTgt spid="54"/>
                                        </p:tgtEl>
                                        <p:attrNameLst>
                                          <p:attrName>ppt_y</p:attrName>
                                        </p:attrNameLst>
                                      </p:cBhvr>
                                      <p:tavLst>
                                        <p:tav tm="0">
                                          <p:val>
                                            <p:strVal val="1+#ppt_h/2"/>
                                          </p:val>
                                        </p:tav>
                                        <p:tav tm="100000">
                                          <p:val>
                                            <p:strVal val="#ppt_y"/>
                                          </p:val>
                                        </p:tav>
                                      </p:tavLst>
                                    </p:anim>
                                  </p:childTnLst>
                                </p:cTn>
                              </p:par>
                              <p:par>
                                <p:cTn id="117" presetID="2" presetClass="entr" presetSubtype="6" decel="100000" fill="hold" grpId="0" nodeType="withEffect">
                                  <p:stCondLst>
                                    <p:cond delay="0"/>
                                  </p:stCondLst>
                                  <p:childTnLst>
                                    <p:set>
                                      <p:cBhvr>
                                        <p:cTn id="118" dur="1" fill="hold">
                                          <p:stCondLst>
                                            <p:cond delay="0"/>
                                          </p:stCondLst>
                                        </p:cTn>
                                        <p:tgtEl>
                                          <p:spTgt spid="53"/>
                                        </p:tgtEl>
                                        <p:attrNameLst>
                                          <p:attrName>style.visibility</p:attrName>
                                        </p:attrNameLst>
                                      </p:cBhvr>
                                      <p:to>
                                        <p:strVal val="visible"/>
                                      </p:to>
                                    </p:set>
                                    <p:anim calcmode="lin" valueType="num">
                                      <p:cBhvr additive="base">
                                        <p:cTn id="119" dur="3000" fill="hold"/>
                                        <p:tgtEl>
                                          <p:spTgt spid="53"/>
                                        </p:tgtEl>
                                        <p:attrNameLst>
                                          <p:attrName>ppt_x</p:attrName>
                                        </p:attrNameLst>
                                      </p:cBhvr>
                                      <p:tavLst>
                                        <p:tav tm="0">
                                          <p:val>
                                            <p:strVal val="1+#ppt_w/2"/>
                                          </p:val>
                                        </p:tav>
                                        <p:tav tm="100000">
                                          <p:val>
                                            <p:strVal val="#ppt_x"/>
                                          </p:val>
                                        </p:tav>
                                      </p:tavLst>
                                    </p:anim>
                                    <p:anim calcmode="lin" valueType="num">
                                      <p:cBhvr additive="base">
                                        <p:cTn id="120" dur="3000" fill="hold"/>
                                        <p:tgtEl>
                                          <p:spTgt spid="53"/>
                                        </p:tgtEl>
                                        <p:attrNameLst>
                                          <p:attrName>ppt_y</p:attrName>
                                        </p:attrNameLst>
                                      </p:cBhvr>
                                      <p:tavLst>
                                        <p:tav tm="0">
                                          <p:val>
                                            <p:strVal val="1+#ppt_h/2"/>
                                          </p:val>
                                        </p:tav>
                                        <p:tav tm="100000">
                                          <p:val>
                                            <p:strVal val="#ppt_y"/>
                                          </p:val>
                                        </p:tav>
                                      </p:tavLst>
                                    </p:anim>
                                  </p:childTnLst>
                                </p:cTn>
                              </p:par>
                              <p:par>
                                <p:cTn id="121" presetID="2" presetClass="entr" presetSubtype="6" decel="100000" fill="hold" grpId="0" nodeType="withEffect">
                                  <p:stCondLst>
                                    <p:cond delay="0"/>
                                  </p:stCondLst>
                                  <p:childTnLst>
                                    <p:set>
                                      <p:cBhvr>
                                        <p:cTn id="122" dur="1" fill="hold">
                                          <p:stCondLst>
                                            <p:cond delay="0"/>
                                          </p:stCondLst>
                                        </p:cTn>
                                        <p:tgtEl>
                                          <p:spTgt spid="61"/>
                                        </p:tgtEl>
                                        <p:attrNameLst>
                                          <p:attrName>style.visibility</p:attrName>
                                        </p:attrNameLst>
                                      </p:cBhvr>
                                      <p:to>
                                        <p:strVal val="visible"/>
                                      </p:to>
                                    </p:set>
                                    <p:anim calcmode="lin" valueType="num">
                                      <p:cBhvr additive="base">
                                        <p:cTn id="123" dur="3000" fill="hold"/>
                                        <p:tgtEl>
                                          <p:spTgt spid="61"/>
                                        </p:tgtEl>
                                        <p:attrNameLst>
                                          <p:attrName>ppt_x</p:attrName>
                                        </p:attrNameLst>
                                      </p:cBhvr>
                                      <p:tavLst>
                                        <p:tav tm="0">
                                          <p:val>
                                            <p:strVal val="1+#ppt_w/2"/>
                                          </p:val>
                                        </p:tav>
                                        <p:tav tm="100000">
                                          <p:val>
                                            <p:strVal val="#ppt_x"/>
                                          </p:val>
                                        </p:tav>
                                      </p:tavLst>
                                    </p:anim>
                                    <p:anim calcmode="lin" valueType="num">
                                      <p:cBhvr additive="base">
                                        <p:cTn id="124" dur="3000" fill="hold"/>
                                        <p:tgtEl>
                                          <p:spTgt spid="61"/>
                                        </p:tgtEl>
                                        <p:attrNameLst>
                                          <p:attrName>ppt_y</p:attrName>
                                        </p:attrNameLst>
                                      </p:cBhvr>
                                      <p:tavLst>
                                        <p:tav tm="0">
                                          <p:val>
                                            <p:strVal val="1+#ppt_h/2"/>
                                          </p:val>
                                        </p:tav>
                                        <p:tav tm="100000">
                                          <p:val>
                                            <p:strVal val="#ppt_y"/>
                                          </p:val>
                                        </p:tav>
                                      </p:tavLst>
                                    </p:anim>
                                  </p:childTnLst>
                                </p:cTn>
                              </p:par>
                              <p:par>
                                <p:cTn id="125" presetID="2" presetClass="entr" presetSubtype="6" decel="100000" fill="hold" grpId="0" nodeType="withEffect">
                                  <p:stCondLst>
                                    <p:cond delay="0"/>
                                  </p:stCondLst>
                                  <p:childTnLst>
                                    <p:set>
                                      <p:cBhvr>
                                        <p:cTn id="126" dur="1" fill="hold">
                                          <p:stCondLst>
                                            <p:cond delay="0"/>
                                          </p:stCondLst>
                                        </p:cTn>
                                        <p:tgtEl>
                                          <p:spTgt spid="60"/>
                                        </p:tgtEl>
                                        <p:attrNameLst>
                                          <p:attrName>style.visibility</p:attrName>
                                        </p:attrNameLst>
                                      </p:cBhvr>
                                      <p:to>
                                        <p:strVal val="visible"/>
                                      </p:to>
                                    </p:set>
                                    <p:anim calcmode="lin" valueType="num">
                                      <p:cBhvr additive="base">
                                        <p:cTn id="127" dur="3000" fill="hold"/>
                                        <p:tgtEl>
                                          <p:spTgt spid="60"/>
                                        </p:tgtEl>
                                        <p:attrNameLst>
                                          <p:attrName>ppt_x</p:attrName>
                                        </p:attrNameLst>
                                      </p:cBhvr>
                                      <p:tavLst>
                                        <p:tav tm="0">
                                          <p:val>
                                            <p:strVal val="1+#ppt_w/2"/>
                                          </p:val>
                                        </p:tav>
                                        <p:tav tm="100000">
                                          <p:val>
                                            <p:strVal val="#ppt_x"/>
                                          </p:val>
                                        </p:tav>
                                      </p:tavLst>
                                    </p:anim>
                                    <p:anim calcmode="lin" valueType="num">
                                      <p:cBhvr additive="base">
                                        <p:cTn id="128" dur="3000" fill="hold"/>
                                        <p:tgtEl>
                                          <p:spTgt spid="60"/>
                                        </p:tgtEl>
                                        <p:attrNameLst>
                                          <p:attrName>ppt_y</p:attrName>
                                        </p:attrNameLst>
                                      </p:cBhvr>
                                      <p:tavLst>
                                        <p:tav tm="0">
                                          <p:val>
                                            <p:strVal val="1+#ppt_h/2"/>
                                          </p:val>
                                        </p:tav>
                                        <p:tav tm="100000">
                                          <p:val>
                                            <p:strVal val="#ppt_y"/>
                                          </p:val>
                                        </p:tav>
                                      </p:tavLst>
                                    </p:anim>
                                  </p:childTnLst>
                                </p:cTn>
                              </p:par>
                              <p:par>
                                <p:cTn id="129" presetID="2" presetClass="entr" presetSubtype="6" decel="100000" fill="hold" grpId="0" nodeType="withEffect">
                                  <p:stCondLst>
                                    <p:cond delay="0"/>
                                  </p:stCondLst>
                                  <p:childTnLst>
                                    <p:set>
                                      <p:cBhvr>
                                        <p:cTn id="130" dur="1" fill="hold">
                                          <p:stCondLst>
                                            <p:cond delay="0"/>
                                          </p:stCondLst>
                                        </p:cTn>
                                        <p:tgtEl>
                                          <p:spTgt spid="59"/>
                                        </p:tgtEl>
                                        <p:attrNameLst>
                                          <p:attrName>style.visibility</p:attrName>
                                        </p:attrNameLst>
                                      </p:cBhvr>
                                      <p:to>
                                        <p:strVal val="visible"/>
                                      </p:to>
                                    </p:set>
                                    <p:anim calcmode="lin" valueType="num">
                                      <p:cBhvr additive="base">
                                        <p:cTn id="131" dur="3000" fill="hold"/>
                                        <p:tgtEl>
                                          <p:spTgt spid="59"/>
                                        </p:tgtEl>
                                        <p:attrNameLst>
                                          <p:attrName>ppt_x</p:attrName>
                                        </p:attrNameLst>
                                      </p:cBhvr>
                                      <p:tavLst>
                                        <p:tav tm="0">
                                          <p:val>
                                            <p:strVal val="1+#ppt_w/2"/>
                                          </p:val>
                                        </p:tav>
                                        <p:tav tm="100000">
                                          <p:val>
                                            <p:strVal val="#ppt_x"/>
                                          </p:val>
                                        </p:tav>
                                      </p:tavLst>
                                    </p:anim>
                                    <p:anim calcmode="lin" valueType="num">
                                      <p:cBhvr additive="base">
                                        <p:cTn id="132" dur="3000" fill="hold"/>
                                        <p:tgtEl>
                                          <p:spTgt spid="59"/>
                                        </p:tgtEl>
                                        <p:attrNameLst>
                                          <p:attrName>ppt_y</p:attrName>
                                        </p:attrNameLst>
                                      </p:cBhvr>
                                      <p:tavLst>
                                        <p:tav tm="0">
                                          <p:val>
                                            <p:strVal val="1+#ppt_h/2"/>
                                          </p:val>
                                        </p:tav>
                                        <p:tav tm="100000">
                                          <p:val>
                                            <p:strVal val="#ppt_y"/>
                                          </p:val>
                                        </p:tav>
                                      </p:tavLst>
                                    </p:anim>
                                  </p:childTnLst>
                                </p:cTn>
                              </p:par>
                              <p:par>
                                <p:cTn id="133" presetID="2" presetClass="entr" presetSubtype="6" decel="100000" fill="hold" grpId="0" nodeType="withEffect">
                                  <p:stCondLst>
                                    <p:cond delay="0"/>
                                  </p:stCondLst>
                                  <p:childTnLst>
                                    <p:set>
                                      <p:cBhvr>
                                        <p:cTn id="134" dur="1" fill="hold">
                                          <p:stCondLst>
                                            <p:cond delay="0"/>
                                          </p:stCondLst>
                                        </p:cTn>
                                        <p:tgtEl>
                                          <p:spTgt spid="66"/>
                                        </p:tgtEl>
                                        <p:attrNameLst>
                                          <p:attrName>style.visibility</p:attrName>
                                        </p:attrNameLst>
                                      </p:cBhvr>
                                      <p:to>
                                        <p:strVal val="visible"/>
                                      </p:to>
                                    </p:set>
                                    <p:anim calcmode="lin" valueType="num">
                                      <p:cBhvr additive="base">
                                        <p:cTn id="135" dur="3000" fill="hold"/>
                                        <p:tgtEl>
                                          <p:spTgt spid="66"/>
                                        </p:tgtEl>
                                        <p:attrNameLst>
                                          <p:attrName>ppt_x</p:attrName>
                                        </p:attrNameLst>
                                      </p:cBhvr>
                                      <p:tavLst>
                                        <p:tav tm="0">
                                          <p:val>
                                            <p:strVal val="1+#ppt_w/2"/>
                                          </p:val>
                                        </p:tav>
                                        <p:tav tm="100000">
                                          <p:val>
                                            <p:strVal val="#ppt_x"/>
                                          </p:val>
                                        </p:tav>
                                      </p:tavLst>
                                    </p:anim>
                                    <p:anim calcmode="lin" valueType="num">
                                      <p:cBhvr additive="base">
                                        <p:cTn id="136" dur="3000" fill="hold"/>
                                        <p:tgtEl>
                                          <p:spTgt spid="66"/>
                                        </p:tgtEl>
                                        <p:attrNameLst>
                                          <p:attrName>ppt_y</p:attrName>
                                        </p:attrNameLst>
                                      </p:cBhvr>
                                      <p:tavLst>
                                        <p:tav tm="0">
                                          <p:val>
                                            <p:strVal val="1+#ppt_h/2"/>
                                          </p:val>
                                        </p:tav>
                                        <p:tav tm="100000">
                                          <p:val>
                                            <p:strVal val="#ppt_y"/>
                                          </p:val>
                                        </p:tav>
                                      </p:tavLst>
                                    </p:anim>
                                  </p:childTnLst>
                                </p:cTn>
                              </p:par>
                              <p:par>
                                <p:cTn id="137" presetID="2" presetClass="entr" presetSubtype="6" decel="100000" fill="hold" grpId="0" nodeType="withEffect">
                                  <p:stCondLst>
                                    <p:cond delay="0"/>
                                  </p:stCondLst>
                                  <p:childTnLst>
                                    <p:set>
                                      <p:cBhvr>
                                        <p:cTn id="138" dur="1" fill="hold">
                                          <p:stCondLst>
                                            <p:cond delay="0"/>
                                          </p:stCondLst>
                                        </p:cTn>
                                        <p:tgtEl>
                                          <p:spTgt spid="65"/>
                                        </p:tgtEl>
                                        <p:attrNameLst>
                                          <p:attrName>style.visibility</p:attrName>
                                        </p:attrNameLst>
                                      </p:cBhvr>
                                      <p:to>
                                        <p:strVal val="visible"/>
                                      </p:to>
                                    </p:set>
                                    <p:anim calcmode="lin" valueType="num">
                                      <p:cBhvr additive="base">
                                        <p:cTn id="139" dur="3000" fill="hold"/>
                                        <p:tgtEl>
                                          <p:spTgt spid="65"/>
                                        </p:tgtEl>
                                        <p:attrNameLst>
                                          <p:attrName>ppt_x</p:attrName>
                                        </p:attrNameLst>
                                      </p:cBhvr>
                                      <p:tavLst>
                                        <p:tav tm="0">
                                          <p:val>
                                            <p:strVal val="1+#ppt_w/2"/>
                                          </p:val>
                                        </p:tav>
                                        <p:tav tm="100000">
                                          <p:val>
                                            <p:strVal val="#ppt_x"/>
                                          </p:val>
                                        </p:tav>
                                      </p:tavLst>
                                    </p:anim>
                                    <p:anim calcmode="lin" valueType="num">
                                      <p:cBhvr additive="base">
                                        <p:cTn id="140" dur="3000" fill="hold"/>
                                        <p:tgtEl>
                                          <p:spTgt spid="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41" grpId="0" animBg="1"/>
      <p:bldP spid="42" grpId="0" animBg="1"/>
      <p:bldP spid="43" grpId="0" animBg="1"/>
      <p:bldP spid="28" grpId="0" animBg="1"/>
      <p:bldP spid="29" grpId="0" animBg="1"/>
      <p:bldP spid="30" grpId="0" animBg="1"/>
      <p:bldP spid="31" grpId="0" animBg="1"/>
      <p:bldP spid="16" grpId="0" animBg="1"/>
      <p:bldP spid="17" grpId="0" animBg="1"/>
      <p:bldP spid="18" grpId="0" animBg="1"/>
      <p:bldP spid="19" grpId="0" animBg="1"/>
      <p:bldP spid="20" grpId="0" animBg="1"/>
      <p:bldP spid="2" grpId="0" animBg="1"/>
      <p:bldP spid="4" grpId="0" animBg="1"/>
      <p:bldP spid="5" grpId="0" animBg="1"/>
      <p:bldP spid="6" grpId="0" animBg="1"/>
      <p:bldP spid="7" grpId="0" animBg="1"/>
      <p:bldP spid="8" grpId="0" animBg="1"/>
      <p:bldP spid="10" grpId="0" animBg="1"/>
      <p:bldP spid="11" grpId="0" animBg="1"/>
      <p:bldP spid="12" grpId="0" animBg="1"/>
      <p:bldP spid="13" grpId="0" animBg="1"/>
      <p:bldP spid="14" grpId="0" animBg="1"/>
      <p:bldP spid="53" grpId="0" animBg="1"/>
      <p:bldP spid="54" grpId="0" animBg="1"/>
      <p:bldP spid="55" grpId="0" animBg="1"/>
      <p:bldP spid="56" grpId="0" animBg="1"/>
      <p:bldP spid="59" grpId="0" animBg="1"/>
      <p:bldP spid="60" grpId="0" animBg="1"/>
      <p:bldP spid="61" grpId="0" animBg="1"/>
      <p:bldP spid="65" grpId="0" animBg="1"/>
      <p:bldP spid="66" grpId="0"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2960575" y="2512573"/>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3" name="Picture Placeholder 75">
            <a:extLst>
              <a:ext uri="{FF2B5EF4-FFF2-40B4-BE49-F238E27FC236}">
                <a16:creationId xmlns:a16="http://schemas.microsoft.com/office/drawing/2014/main" id="{B73DCDD3-849B-48E9-9914-DC8C6C493025}"/>
              </a:ext>
            </a:extLst>
          </p:cNvPr>
          <p:cNvSpPr>
            <a:spLocks noGrp="1"/>
          </p:cNvSpPr>
          <p:nvPr>
            <p:ph type="pic" sz="quarter" idx="25"/>
          </p:nvPr>
        </p:nvSpPr>
        <p:spPr>
          <a:xfrm>
            <a:off x="-177423" y="284578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4" name="Picture Placeholder 75">
            <a:extLst>
              <a:ext uri="{FF2B5EF4-FFF2-40B4-BE49-F238E27FC236}">
                <a16:creationId xmlns:a16="http://schemas.microsoft.com/office/drawing/2014/main" id="{8083A199-38E5-4ACB-BD72-CEC6E71018D7}"/>
              </a:ext>
            </a:extLst>
          </p:cNvPr>
          <p:cNvSpPr>
            <a:spLocks noGrp="1"/>
          </p:cNvSpPr>
          <p:nvPr>
            <p:ph type="pic" sz="quarter" idx="26"/>
          </p:nvPr>
        </p:nvSpPr>
        <p:spPr>
          <a:xfrm>
            <a:off x="2480191" y="4288872"/>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7" name="Picture Placeholder 75">
            <a:extLst>
              <a:ext uri="{FF2B5EF4-FFF2-40B4-BE49-F238E27FC236}">
                <a16:creationId xmlns:a16="http://schemas.microsoft.com/office/drawing/2014/main" id="{30F15E57-04C6-4909-ACB4-7ACAA591DE37}"/>
              </a:ext>
            </a:extLst>
          </p:cNvPr>
          <p:cNvSpPr>
            <a:spLocks noGrp="1"/>
          </p:cNvSpPr>
          <p:nvPr>
            <p:ph type="pic" sz="quarter" idx="29"/>
          </p:nvPr>
        </p:nvSpPr>
        <p:spPr>
          <a:xfrm>
            <a:off x="-3446134" y="308710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5" name="Picture Placeholder 75">
            <a:extLst>
              <a:ext uri="{FF2B5EF4-FFF2-40B4-BE49-F238E27FC236}">
                <a16:creationId xmlns:a16="http://schemas.microsoft.com/office/drawing/2014/main" id="{86FBEEA4-D851-4A6C-878E-E42016D4A514}"/>
              </a:ext>
            </a:extLst>
          </p:cNvPr>
          <p:cNvSpPr>
            <a:spLocks noGrp="1"/>
          </p:cNvSpPr>
          <p:nvPr>
            <p:ph type="pic" sz="quarter" idx="27"/>
          </p:nvPr>
        </p:nvSpPr>
        <p:spPr>
          <a:xfrm>
            <a:off x="-805022" y="455708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
        <p:nvSpPr>
          <p:cNvPr id="6" name="Picture Placeholder 75">
            <a:extLst>
              <a:ext uri="{FF2B5EF4-FFF2-40B4-BE49-F238E27FC236}">
                <a16:creationId xmlns:a16="http://schemas.microsoft.com/office/drawing/2014/main" id="{204CD476-3BC2-488C-9229-A7DD254475EA}"/>
              </a:ext>
            </a:extLst>
          </p:cNvPr>
          <p:cNvSpPr>
            <a:spLocks noGrp="1"/>
          </p:cNvSpPr>
          <p:nvPr>
            <p:ph type="pic" sz="quarter" idx="28"/>
          </p:nvPr>
        </p:nvSpPr>
        <p:spPr>
          <a:xfrm>
            <a:off x="1840192" y="599542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effectLst>
          <a:scene3d>
            <a:camera prst="orthographicFront">
              <a:rot lat="19848000" lon="3234000" rev="17862000"/>
            </a:camera>
            <a:lightRig rig="soft" dir="t"/>
          </a:scene3d>
          <a:sp3d extrusionH="95250" prstMaterial="plastic"/>
        </p:spPr>
        <p:txBody>
          <a:bodyPr wrap="square" anchor="ctr">
            <a:noAutofit/>
          </a:bodyPr>
          <a:lstStyle>
            <a:lvl1pPr algn="ctr">
              <a:defRPr/>
            </a:lvl1pPr>
          </a:lstStyle>
          <a:p>
            <a:endParaRPr lang="en-US"/>
          </a:p>
        </p:txBody>
      </p:sp>
    </p:spTree>
    <p:extLst>
      <p:ext uri="{BB962C8B-B14F-4D97-AF65-F5344CB8AC3E}">
        <p14:creationId xmlns:p14="http://schemas.microsoft.com/office/powerpoint/2010/main" val="3027085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6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500" fill="hold"/>
                                        <p:tgtEl>
                                          <p:spTgt spid="2"/>
                                        </p:tgtEl>
                                        <p:attrNameLst>
                                          <p:attrName>ppt_x</p:attrName>
                                        </p:attrNameLst>
                                      </p:cBhvr>
                                      <p:tavLst>
                                        <p:tav tm="0">
                                          <p:val>
                                            <p:strVal val="0-#ppt_w/2"/>
                                          </p:val>
                                        </p:tav>
                                        <p:tav tm="100000">
                                          <p:val>
                                            <p:strVal val="#ppt_x"/>
                                          </p:val>
                                        </p:tav>
                                      </p:tavLst>
                                    </p:anim>
                                    <p:anim calcmode="lin" valueType="num">
                                      <p:cBhvr additive="base">
                                        <p:cTn id="8" dur="1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12" decel="100000" fill="hold" grpId="0" nodeType="withEffect">
                                  <p:stCondLst>
                                    <p:cond delay="7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500" fill="hold"/>
                                        <p:tgtEl>
                                          <p:spTgt spid="3"/>
                                        </p:tgtEl>
                                        <p:attrNameLst>
                                          <p:attrName>ppt_x</p:attrName>
                                        </p:attrNameLst>
                                      </p:cBhvr>
                                      <p:tavLst>
                                        <p:tav tm="0">
                                          <p:val>
                                            <p:strVal val="0-#ppt_w/2"/>
                                          </p:val>
                                        </p:tav>
                                        <p:tav tm="100000">
                                          <p:val>
                                            <p:strVal val="#ppt_x"/>
                                          </p:val>
                                        </p:tav>
                                      </p:tavLst>
                                    </p:anim>
                                    <p:anim calcmode="lin" valueType="num">
                                      <p:cBhvr additive="base">
                                        <p:cTn id="12" dur="1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12" decel="100000" fill="hold" grpId="0" nodeType="withEffect">
                                  <p:stCondLst>
                                    <p:cond delay="8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500" fill="hold"/>
                                        <p:tgtEl>
                                          <p:spTgt spid="4"/>
                                        </p:tgtEl>
                                        <p:attrNameLst>
                                          <p:attrName>ppt_x</p:attrName>
                                        </p:attrNameLst>
                                      </p:cBhvr>
                                      <p:tavLst>
                                        <p:tav tm="0">
                                          <p:val>
                                            <p:strVal val="0-#ppt_w/2"/>
                                          </p:val>
                                        </p:tav>
                                        <p:tav tm="100000">
                                          <p:val>
                                            <p:strVal val="#ppt_x"/>
                                          </p:val>
                                        </p:tav>
                                      </p:tavLst>
                                    </p:anim>
                                    <p:anim calcmode="lin" valueType="num">
                                      <p:cBhvr additive="base">
                                        <p:cTn id="16" dur="1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12" decel="100000" fill="hold" grpId="0" nodeType="withEffect">
                                  <p:stCondLst>
                                    <p:cond delay="9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1500" fill="hold"/>
                                        <p:tgtEl>
                                          <p:spTgt spid="7"/>
                                        </p:tgtEl>
                                        <p:attrNameLst>
                                          <p:attrName>ppt_x</p:attrName>
                                        </p:attrNameLst>
                                      </p:cBhvr>
                                      <p:tavLst>
                                        <p:tav tm="0">
                                          <p:val>
                                            <p:strVal val="0-#ppt_w/2"/>
                                          </p:val>
                                        </p:tav>
                                        <p:tav tm="100000">
                                          <p:val>
                                            <p:strVal val="#ppt_x"/>
                                          </p:val>
                                        </p:tav>
                                      </p:tavLst>
                                    </p:anim>
                                    <p:anim calcmode="lin" valueType="num">
                                      <p:cBhvr additive="base">
                                        <p:cTn id="20" dur="1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12" decel="100000" fill="hold" grpId="0" nodeType="withEffect">
                                  <p:stCondLst>
                                    <p:cond delay="100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1500" fill="hold"/>
                                        <p:tgtEl>
                                          <p:spTgt spid="5"/>
                                        </p:tgtEl>
                                        <p:attrNameLst>
                                          <p:attrName>ppt_x</p:attrName>
                                        </p:attrNameLst>
                                      </p:cBhvr>
                                      <p:tavLst>
                                        <p:tav tm="0">
                                          <p:val>
                                            <p:strVal val="0-#ppt_w/2"/>
                                          </p:val>
                                        </p:tav>
                                        <p:tav tm="100000">
                                          <p:val>
                                            <p:strVal val="#ppt_x"/>
                                          </p:val>
                                        </p:tav>
                                      </p:tavLst>
                                    </p:anim>
                                    <p:anim calcmode="lin" valueType="num">
                                      <p:cBhvr additive="base">
                                        <p:cTn id="24" dur="1500" fill="hold"/>
                                        <p:tgtEl>
                                          <p:spTgt spid="5"/>
                                        </p:tgtEl>
                                        <p:attrNameLst>
                                          <p:attrName>ppt_y</p:attrName>
                                        </p:attrNameLst>
                                      </p:cBhvr>
                                      <p:tavLst>
                                        <p:tav tm="0">
                                          <p:val>
                                            <p:strVal val="1+#ppt_h/2"/>
                                          </p:val>
                                        </p:tav>
                                        <p:tav tm="100000">
                                          <p:val>
                                            <p:strVal val="#ppt_y"/>
                                          </p:val>
                                        </p:tav>
                                      </p:tavLst>
                                    </p:anim>
                                  </p:childTnLst>
                                </p:cTn>
                              </p:par>
                              <p:par>
                                <p:cTn id="25" presetID="2" presetClass="entr" presetSubtype="12" decel="100000" fill="hold" grpId="0" nodeType="withEffect">
                                  <p:stCondLst>
                                    <p:cond delay="110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1500" fill="hold"/>
                                        <p:tgtEl>
                                          <p:spTgt spid="6"/>
                                        </p:tgtEl>
                                        <p:attrNameLst>
                                          <p:attrName>ppt_x</p:attrName>
                                        </p:attrNameLst>
                                      </p:cBhvr>
                                      <p:tavLst>
                                        <p:tav tm="0">
                                          <p:val>
                                            <p:strVal val="0-#ppt_w/2"/>
                                          </p:val>
                                        </p:tav>
                                        <p:tav tm="100000">
                                          <p:val>
                                            <p:strVal val="#ppt_x"/>
                                          </p:val>
                                        </p:tav>
                                      </p:tavLst>
                                    </p:anim>
                                    <p:anim calcmode="lin" valueType="num">
                                      <p:cBhvr additive="base">
                                        <p:cTn id="2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7" grpId="0" animBg="1"/>
      <p:bldP spid="5" grpId="0" animBg="1"/>
      <p:bldP spid="6" grpId="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17" name="Picture Placeholder 75">
            <a:extLst>
              <a:ext uri="{FF2B5EF4-FFF2-40B4-BE49-F238E27FC236}">
                <a16:creationId xmlns:a16="http://schemas.microsoft.com/office/drawing/2014/main" id="{DE1F0CA1-994C-4B15-BD61-C1FC8BE244E3}"/>
              </a:ext>
            </a:extLst>
          </p:cNvPr>
          <p:cNvSpPr>
            <a:spLocks noGrp="1"/>
          </p:cNvSpPr>
          <p:nvPr>
            <p:ph type="pic" sz="quarter" idx="34"/>
          </p:nvPr>
        </p:nvSpPr>
        <p:spPr>
          <a:xfrm>
            <a:off x="5795324" y="-2019910"/>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8" name="Picture Placeholder 75">
            <a:extLst>
              <a:ext uri="{FF2B5EF4-FFF2-40B4-BE49-F238E27FC236}">
                <a16:creationId xmlns:a16="http://schemas.microsoft.com/office/drawing/2014/main" id="{CCDC6E92-1B4E-4F2A-BD85-917834D7D1BF}"/>
              </a:ext>
            </a:extLst>
          </p:cNvPr>
          <p:cNvSpPr>
            <a:spLocks noGrp="1"/>
          </p:cNvSpPr>
          <p:nvPr>
            <p:ph type="pic" sz="quarter" idx="35"/>
          </p:nvPr>
        </p:nvSpPr>
        <p:spPr>
          <a:xfrm>
            <a:off x="8398700" y="-59406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9" name="Picture Placeholder 75">
            <a:extLst>
              <a:ext uri="{FF2B5EF4-FFF2-40B4-BE49-F238E27FC236}">
                <a16:creationId xmlns:a16="http://schemas.microsoft.com/office/drawing/2014/main" id="{60FE58BF-2882-4922-8BE2-DC5C806999A3}"/>
              </a:ext>
            </a:extLst>
          </p:cNvPr>
          <p:cNvSpPr>
            <a:spLocks noGrp="1"/>
          </p:cNvSpPr>
          <p:nvPr>
            <p:ph type="pic" sz="quarter" idx="36"/>
          </p:nvPr>
        </p:nvSpPr>
        <p:spPr>
          <a:xfrm>
            <a:off x="11002077" y="83177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3" name="Picture Placeholder 75">
            <a:extLst>
              <a:ext uri="{FF2B5EF4-FFF2-40B4-BE49-F238E27FC236}">
                <a16:creationId xmlns:a16="http://schemas.microsoft.com/office/drawing/2014/main" id="{DFC0A416-BD43-4889-A746-153B68F952A1}"/>
              </a:ext>
            </a:extLst>
          </p:cNvPr>
          <p:cNvSpPr>
            <a:spLocks noGrp="1"/>
          </p:cNvSpPr>
          <p:nvPr>
            <p:ph type="pic" sz="quarter" idx="30"/>
          </p:nvPr>
        </p:nvSpPr>
        <p:spPr>
          <a:xfrm>
            <a:off x="3092594" y="-1470698"/>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4" name="Picture Placeholder 75">
            <a:extLst>
              <a:ext uri="{FF2B5EF4-FFF2-40B4-BE49-F238E27FC236}">
                <a16:creationId xmlns:a16="http://schemas.microsoft.com/office/drawing/2014/main" id="{0B4C680D-3D96-4F02-8FDE-6C344B4EA949}"/>
              </a:ext>
            </a:extLst>
          </p:cNvPr>
          <p:cNvSpPr>
            <a:spLocks noGrp="1"/>
          </p:cNvSpPr>
          <p:nvPr>
            <p:ph type="pic" sz="quarter" idx="31"/>
          </p:nvPr>
        </p:nvSpPr>
        <p:spPr>
          <a:xfrm>
            <a:off x="5695970" y="-44854"/>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5" name="Picture Placeholder 75">
            <a:extLst>
              <a:ext uri="{FF2B5EF4-FFF2-40B4-BE49-F238E27FC236}">
                <a16:creationId xmlns:a16="http://schemas.microsoft.com/office/drawing/2014/main" id="{0136ECC1-14F7-404A-BB65-765B022634A5}"/>
              </a:ext>
            </a:extLst>
          </p:cNvPr>
          <p:cNvSpPr>
            <a:spLocks noGrp="1"/>
          </p:cNvSpPr>
          <p:nvPr>
            <p:ph type="pic" sz="quarter" idx="32"/>
          </p:nvPr>
        </p:nvSpPr>
        <p:spPr>
          <a:xfrm>
            <a:off x="8307095" y="1365493"/>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6" name="Picture Placeholder 75">
            <a:extLst>
              <a:ext uri="{FF2B5EF4-FFF2-40B4-BE49-F238E27FC236}">
                <a16:creationId xmlns:a16="http://schemas.microsoft.com/office/drawing/2014/main" id="{61F32264-5F7E-4A46-97AB-AABAB86F1EA9}"/>
              </a:ext>
            </a:extLst>
          </p:cNvPr>
          <p:cNvSpPr>
            <a:spLocks noGrp="1"/>
          </p:cNvSpPr>
          <p:nvPr>
            <p:ph type="pic" sz="quarter" idx="33"/>
          </p:nvPr>
        </p:nvSpPr>
        <p:spPr>
          <a:xfrm>
            <a:off x="10911794" y="2784466"/>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2" name="Picture Placeholder 75">
            <a:extLst>
              <a:ext uri="{FF2B5EF4-FFF2-40B4-BE49-F238E27FC236}">
                <a16:creationId xmlns:a16="http://schemas.microsoft.com/office/drawing/2014/main" id="{35C81404-E27E-4F36-A623-E57FC83C04C2}"/>
              </a:ext>
            </a:extLst>
          </p:cNvPr>
          <p:cNvSpPr>
            <a:spLocks noGrp="1"/>
          </p:cNvSpPr>
          <p:nvPr>
            <p:ph type="pic" sz="quarter" idx="24"/>
          </p:nvPr>
        </p:nvSpPr>
        <p:spPr>
          <a:xfrm>
            <a:off x="151309" y="-1058251"/>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8" name="Picture Placeholder 75">
            <a:extLst>
              <a:ext uri="{FF2B5EF4-FFF2-40B4-BE49-F238E27FC236}">
                <a16:creationId xmlns:a16="http://schemas.microsoft.com/office/drawing/2014/main" id="{65B77482-57E1-46FD-913A-0092573AC5F1}"/>
              </a:ext>
            </a:extLst>
          </p:cNvPr>
          <p:cNvSpPr>
            <a:spLocks noGrp="1"/>
          </p:cNvSpPr>
          <p:nvPr>
            <p:ph type="pic" sz="quarter" idx="25"/>
          </p:nvPr>
        </p:nvSpPr>
        <p:spPr>
          <a:xfrm>
            <a:off x="2754685" y="367594"/>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9" name="Picture Placeholder 75">
            <a:extLst>
              <a:ext uri="{FF2B5EF4-FFF2-40B4-BE49-F238E27FC236}">
                <a16:creationId xmlns:a16="http://schemas.microsoft.com/office/drawing/2014/main" id="{B37A391A-9563-4D8D-9F81-AF2A558906BA}"/>
              </a:ext>
            </a:extLst>
          </p:cNvPr>
          <p:cNvSpPr>
            <a:spLocks noGrp="1"/>
          </p:cNvSpPr>
          <p:nvPr>
            <p:ph type="pic" sz="quarter" idx="26"/>
          </p:nvPr>
        </p:nvSpPr>
        <p:spPr>
          <a:xfrm>
            <a:off x="5358062" y="1793439"/>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0" name="Picture Placeholder 75">
            <a:extLst>
              <a:ext uri="{FF2B5EF4-FFF2-40B4-BE49-F238E27FC236}">
                <a16:creationId xmlns:a16="http://schemas.microsoft.com/office/drawing/2014/main" id="{905913FF-40D6-422E-AE96-62587D32CE1B}"/>
              </a:ext>
            </a:extLst>
          </p:cNvPr>
          <p:cNvSpPr>
            <a:spLocks noGrp="1"/>
          </p:cNvSpPr>
          <p:nvPr>
            <p:ph type="pic" sz="quarter" idx="27"/>
          </p:nvPr>
        </p:nvSpPr>
        <p:spPr>
          <a:xfrm>
            <a:off x="7969186" y="3203785"/>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
        <p:nvSpPr>
          <p:cNvPr id="11" name="Picture Placeholder 75">
            <a:extLst>
              <a:ext uri="{FF2B5EF4-FFF2-40B4-BE49-F238E27FC236}">
                <a16:creationId xmlns:a16="http://schemas.microsoft.com/office/drawing/2014/main" id="{139B3716-743D-4E4C-8E9E-28622348549F}"/>
              </a:ext>
            </a:extLst>
          </p:cNvPr>
          <p:cNvSpPr>
            <a:spLocks noGrp="1"/>
          </p:cNvSpPr>
          <p:nvPr>
            <p:ph type="pic" sz="quarter" idx="28"/>
          </p:nvPr>
        </p:nvSpPr>
        <p:spPr>
          <a:xfrm>
            <a:off x="10573886" y="4622758"/>
            <a:ext cx="3973245" cy="2235242"/>
          </a:xfrm>
          <a:custGeom>
            <a:avLst/>
            <a:gdLst>
              <a:gd name="connsiteX0" fmla="*/ 215874 w 10578156"/>
              <a:gd name="connsiteY0" fmla="*/ 0 h 5950214"/>
              <a:gd name="connsiteX1" fmla="*/ 10362282 w 10578156"/>
              <a:gd name="connsiteY1" fmla="*/ 0 h 5950214"/>
              <a:gd name="connsiteX2" fmla="*/ 10578156 w 10578156"/>
              <a:gd name="connsiteY2" fmla="*/ 215874 h 5950214"/>
              <a:gd name="connsiteX3" fmla="*/ 10578156 w 10578156"/>
              <a:gd name="connsiteY3" fmla="*/ 5734340 h 5950214"/>
              <a:gd name="connsiteX4" fmla="*/ 10362282 w 10578156"/>
              <a:gd name="connsiteY4" fmla="*/ 5950214 h 5950214"/>
              <a:gd name="connsiteX5" fmla="*/ 215874 w 10578156"/>
              <a:gd name="connsiteY5" fmla="*/ 5950214 h 5950214"/>
              <a:gd name="connsiteX6" fmla="*/ 0 w 10578156"/>
              <a:gd name="connsiteY6" fmla="*/ 5734340 h 5950214"/>
              <a:gd name="connsiteX7" fmla="*/ 0 w 10578156"/>
              <a:gd name="connsiteY7" fmla="*/ 215874 h 5950214"/>
              <a:gd name="connsiteX8" fmla="*/ 215874 w 10578156"/>
              <a:gd name="connsiteY8" fmla="*/ 0 h 595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78156" h="5950214">
                <a:moveTo>
                  <a:pt x="215874" y="0"/>
                </a:moveTo>
                <a:lnTo>
                  <a:pt x="10362282" y="0"/>
                </a:lnTo>
                <a:cubicBezTo>
                  <a:pt x="10481506" y="0"/>
                  <a:pt x="10578156" y="96650"/>
                  <a:pt x="10578156" y="215874"/>
                </a:cubicBezTo>
                <a:lnTo>
                  <a:pt x="10578156" y="5734340"/>
                </a:lnTo>
                <a:cubicBezTo>
                  <a:pt x="10578156" y="5853564"/>
                  <a:pt x="10481506" y="5950214"/>
                  <a:pt x="10362282" y="5950214"/>
                </a:cubicBezTo>
                <a:lnTo>
                  <a:pt x="215874" y="5950214"/>
                </a:lnTo>
                <a:cubicBezTo>
                  <a:pt x="96650" y="5950214"/>
                  <a:pt x="0" y="5853564"/>
                  <a:pt x="0" y="5734340"/>
                </a:cubicBezTo>
                <a:lnTo>
                  <a:pt x="0" y="215874"/>
                </a:lnTo>
                <a:cubicBezTo>
                  <a:pt x="0" y="96650"/>
                  <a:pt x="96650" y="0"/>
                  <a:pt x="215874" y="0"/>
                </a:cubicBezTo>
                <a:close/>
              </a:path>
            </a:pathLst>
          </a:custGeom>
          <a:solidFill>
            <a:schemeClr val="tx1">
              <a:alpha val="4000"/>
            </a:schemeClr>
          </a:solidFill>
          <a:effectLst>
            <a:outerShdw blurRad="876300" dist="787400" dir="2400000" algn="ctr" rotWithShape="0">
              <a:schemeClr val="tx1">
                <a:alpha val="34000"/>
              </a:schemeClr>
            </a:outerShdw>
            <a:reflection blurRad="76200" stA="48000" endPos="98000" dir="5400000" sy="-100000" algn="bl" rotWithShape="0"/>
          </a:effectLst>
          <a:scene3d>
            <a:camera prst="orthographicFront">
              <a:rot lat="19848000" lon="3234000" rev="17862000"/>
            </a:camera>
            <a:lightRig rig="soft" dir="t"/>
          </a:scene3d>
          <a:sp3d extrusionH="95250" prstMaterial="plastic"/>
        </p:spPr>
        <p:txBody>
          <a:bodyPr wrap="square" anchor="ctr">
            <a:noAutofit/>
          </a:bodyPr>
          <a:lstStyle>
            <a:lvl1pPr algn="ctr">
              <a:defRPr sz="1200"/>
            </a:lvl1pPr>
          </a:lstStyle>
          <a:p>
            <a:endParaRPr lang="en-US"/>
          </a:p>
        </p:txBody>
      </p:sp>
    </p:spTree>
    <p:extLst>
      <p:ext uri="{BB962C8B-B14F-4D97-AF65-F5344CB8AC3E}">
        <p14:creationId xmlns:p14="http://schemas.microsoft.com/office/powerpoint/2010/main" val="1695974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500" fill="hold"/>
                                        <p:tgtEl>
                                          <p:spTgt spid="17"/>
                                        </p:tgtEl>
                                        <p:attrNameLst>
                                          <p:attrName>ppt_x</p:attrName>
                                        </p:attrNameLst>
                                      </p:cBhvr>
                                      <p:tavLst>
                                        <p:tav tm="0">
                                          <p:val>
                                            <p:strVal val="#ppt_x"/>
                                          </p:val>
                                        </p:tav>
                                        <p:tav tm="100000">
                                          <p:val>
                                            <p:strVal val="#ppt_x"/>
                                          </p:val>
                                        </p:tav>
                                      </p:tavLst>
                                    </p:anim>
                                    <p:anim calcmode="lin" valueType="num">
                                      <p:cBhvr additive="base">
                                        <p:cTn id="8" dur="1500" fill="hold"/>
                                        <p:tgtEl>
                                          <p:spTgt spid="17"/>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500" fill="hold"/>
                                        <p:tgtEl>
                                          <p:spTgt spid="18"/>
                                        </p:tgtEl>
                                        <p:attrNameLst>
                                          <p:attrName>ppt_x</p:attrName>
                                        </p:attrNameLst>
                                      </p:cBhvr>
                                      <p:tavLst>
                                        <p:tav tm="0">
                                          <p:val>
                                            <p:strVal val="#ppt_x"/>
                                          </p:val>
                                        </p:tav>
                                        <p:tav tm="100000">
                                          <p:val>
                                            <p:strVal val="#ppt_x"/>
                                          </p:val>
                                        </p:tav>
                                      </p:tavLst>
                                    </p:anim>
                                    <p:anim calcmode="lin" valueType="num">
                                      <p:cBhvr additive="base">
                                        <p:cTn id="12" dur="1500" fill="hold"/>
                                        <p:tgtEl>
                                          <p:spTgt spid="18"/>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500" fill="hold"/>
                                        <p:tgtEl>
                                          <p:spTgt spid="19"/>
                                        </p:tgtEl>
                                        <p:attrNameLst>
                                          <p:attrName>ppt_x</p:attrName>
                                        </p:attrNameLst>
                                      </p:cBhvr>
                                      <p:tavLst>
                                        <p:tav tm="0">
                                          <p:val>
                                            <p:strVal val="#ppt_x"/>
                                          </p:val>
                                        </p:tav>
                                        <p:tav tm="100000">
                                          <p:val>
                                            <p:strVal val="#ppt_x"/>
                                          </p:val>
                                        </p:tav>
                                      </p:tavLst>
                                    </p:anim>
                                    <p:anim calcmode="lin" valueType="num">
                                      <p:cBhvr additive="base">
                                        <p:cTn id="16" dur="1500" fill="hold"/>
                                        <p:tgtEl>
                                          <p:spTgt spid="19"/>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1500" fill="hold"/>
                                        <p:tgtEl>
                                          <p:spTgt spid="13"/>
                                        </p:tgtEl>
                                        <p:attrNameLst>
                                          <p:attrName>ppt_x</p:attrName>
                                        </p:attrNameLst>
                                      </p:cBhvr>
                                      <p:tavLst>
                                        <p:tav tm="0">
                                          <p:val>
                                            <p:strVal val="#ppt_x"/>
                                          </p:val>
                                        </p:tav>
                                        <p:tav tm="100000">
                                          <p:val>
                                            <p:strVal val="#ppt_x"/>
                                          </p:val>
                                        </p:tav>
                                      </p:tavLst>
                                    </p:anim>
                                    <p:anim calcmode="lin" valueType="num">
                                      <p:cBhvr additive="base">
                                        <p:cTn id="20" dur="1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1500" fill="hold"/>
                                        <p:tgtEl>
                                          <p:spTgt spid="14"/>
                                        </p:tgtEl>
                                        <p:attrNameLst>
                                          <p:attrName>ppt_x</p:attrName>
                                        </p:attrNameLst>
                                      </p:cBhvr>
                                      <p:tavLst>
                                        <p:tav tm="0">
                                          <p:val>
                                            <p:strVal val="#ppt_x"/>
                                          </p:val>
                                        </p:tav>
                                        <p:tav tm="100000">
                                          <p:val>
                                            <p:strVal val="#ppt_x"/>
                                          </p:val>
                                        </p:tav>
                                      </p:tavLst>
                                    </p:anim>
                                    <p:anim calcmode="lin" valueType="num">
                                      <p:cBhvr additive="base">
                                        <p:cTn id="24" dur="1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5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1500" fill="hold"/>
                                        <p:tgtEl>
                                          <p:spTgt spid="15"/>
                                        </p:tgtEl>
                                        <p:attrNameLst>
                                          <p:attrName>ppt_x</p:attrName>
                                        </p:attrNameLst>
                                      </p:cBhvr>
                                      <p:tavLst>
                                        <p:tav tm="0">
                                          <p:val>
                                            <p:strVal val="#ppt_x"/>
                                          </p:val>
                                        </p:tav>
                                        <p:tav tm="100000">
                                          <p:val>
                                            <p:strVal val="#ppt_x"/>
                                          </p:val>
                                        </p:tav>
                                      </p:tavLst>
                                    </p:anim>
                                    <p:anim calcmode="lin" valueType="num">
                                      <p:cBhvr additive="base">
                                        <p:cTn id="28" dur="1500" fill="hold"/>
                                        <p:tgtEl>
                                          <p:spTgt spid="15"/>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60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1500" fill="hold"/>
                                        <p:tgtEl>
                                          <p:spTgt spid="16"/>
                                        </p:tgtEl>
                                        <p:attrNameLst>
                                          <p:attrName>ppt_x</p:attrName>
                                        </p:attrNameLst>
                                      </p:cBhvr>
                                      <p:tavLst>
                                        <p:tav tm="0">
                                          <p:val>
                                            <p:strVal val="#ppt_x"/>
                                          </p:val>
                                        </p:tav>
                                        <p:tav tm="100000">
                                          <p:val>
                                            <p:strVal val="#ppt_x"/>
                                          </p:val>
                                        </p:tav>
                                      </p:tavLst>
                                    </p:anim>
                                    <p:anim calcmode="lin" valueType="num">
                                      <p:cBhvr additive="base">
                                        <p:cTn id="32" dur="15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700"/>
                                  </p:stCondLst>
                                  <p:childTnLst>
                                    <p:set>
                                      <p:cBhvr>
                                        <p:cTn id="34" dur="1" fill="hold">
                                          <p:stCondLst>
                                            <p:cond delay="0"/>
                                          </p:stCondLst>
                                        </p:cTn>
                                        <p:tgtEl>
                                          <p:spTgt spid="2"/>
                                        </p:tgtEl>
                                        <p:attrNameLst>
                                          <p:attrName>style.visibility</p:attrName>
                                        </p:attrNameLst>
                                      </p:cBhvr>
                                      <p:to>
                                        <p:strVal val="visible"/>
                                      </p:to>
                                    </p:set>
                                    <p:anim calcmode="lin" valueType="num">
                                      <p:cBhvr additive="base">
                                        <p:cTn id="35" dur="1500" fill="hold"/>
                                        <p:tgtEl>
                                          <p:spTgt spid="2"/>
                                        </p:tgtEl>
                                        <p:attrNameLst>
                                          <p:attrName>ppt_x</p:attrName>
                                        </p:attrNameLst>
                                      </p:cBhvr>
                                      <p:tavLst>
                                        <p:tav tm="0">
                                          <p:val>
                                            <p:strVal val="#ppt_x"/>
                                          </p:val>
                                        </p:tav>
                                        <p:tav tm="100000">
                                          <p:val>
                                            <p:strVal val="#ppt_x"/>
                                          </p:val>
                                        </p:tav>
                                      </p:tavLst>
                                    </p:anim>
                                    <p:anim calcmode="lin" valueType="num">
                                      <p:cBhvr additive="base">
                                        <p:cTn id="36" dur="1500" fill="hold"/>
                                        <p:tgtEl>
                                          <p:spTgt spid="2"/>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80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1500" fill="hold"/>
                                        <p:tgtEl>
                                          <p:spTgt spid="8"/>
                                        </p:tgtEl>
                                        <p:attrNameLst>
                                          <p:attrName>ppt_x</p:attrName>
                                        </p:attrNameLst>
                                      </p:cBhvr>
                                      <p:tavLst>
                                        <p:tav tm="0">
                                          <p:val>
                                            <p:strVal val="#ppt_x"/>
                                          </p:val>
                                        </p:tav>
                                        <p:tav tm="100000">
                                          <p:val>
                                            <p:strVal val="#ppt_x"/>
                                          </p:val>
                                        </p:tav>
                                      </p:tavLst>
                                    </p:anim>
                                    <p:anim calcmode="lin" valueType="num">
                                      <p:cBhvr additive="base">
                                        <p:cTn id="40" dur="1500" fill="hold"/>
                                        <p:tgtEl>
                                          <p:spTgt spid="8"/>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90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1500" fill="hold"/>
                                        <p:tgtEl>
                                          <p:spTgt spid="9"/>
                                        </p:tgtEl>
                                        <p:attrNameLst>
                                          <p:attrName>ppt_x</p:attrName>
                                        </p:attrNameLst>
                                      </p:cBhvr>
                                      <p:tavLst>
                                        <p:tav tm="0">
                                          <p:val>
                                            <p:strVal val="#ppt_x"/>
                                          </p:val>
                                        </p:tav>
                                        <p:tav tm="100000">
                                          <p:val>
                                            <p:strVal val="#ppt_x"/>
                                          </p:val>
                                        </p:tav>
                                      </p:tavLst>
                                    </p:anim>
                                    <p:anim calcmode="lin" valueType="num">
                                      <p:cBhvr additive="base">
                                        <p:cTn id="44" dur="1500" fill="hold"/>
                                        <p:tgtEl>
                                          <p:spTgt spid="9"/>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100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1500" fill="hold"/>
                                        <p:tgtEl>
                                          <p:spTgt spid="10"/>
                                        </p:tgtEl>
                                        <p:attrNameLst>
                                          <p:attrName>ppt_x</p:attrName>
                                        </p:attrNameLst>
                                      </p:cBhvr>
                                      <p:tavLst>
                                        <p:tav tm="0">
                                          <p:val>
                                            <p:strVal val="#ppt_x"/>
                                          </p:val>
                                        </p:tav>
                                        <p:tav tm="100000">
                                          <p:val>
                                            <p:strVal val="#ppt_x"/>
                                          </p:val>
                                        </p:tav>
                                      </p:tavLst>
                                    </p:anim>
                                    <p:anim calcmode="lin" valueType="num">
                                      <p:cBhvr additive="base">
                                        <p:cTn id="48" dur="1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decel="100000" fill="hold" grpId="0" nodeType="withEffect">
                                  <p:stCondLst>
                                    <p:cond delay="110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1500" fill="hold"/>
                                        <p:tgtEl>
                                          <p:spTgt spid="11"/>
                                        </p:tgtEl>
                                        <p:attrNameLst>
                                          <p:attrName>ppt_x</p:attrName>
                                        </p:attrNameLst>
                                      </p:cBhvr>
                                      <p:tavLst>
                                        <p:tav tm="0">
                                          <p:val>
                                            <p:strVal val="#ppt_x"/>
                                          </p:val>
                                        </p:tav>
                                        <p:tav tm="100000">
                                          <p:val>
                                            <p:strVal val="#ppt_x"/>
                                          </p:val>
                                        </p:tav>
                                      </p:tavLst>
                                    </p:anim>
                                    <p:anim calcmode="lin" valueType="num">
                                      <p:cBhvr additive="base">
                                        <p:cTn id="52" dur="1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13" grpId="0" animBg="1"/>
      <p:bldP spid="14" grpId="0" animBg="1"/>
      <p:bldP spid="15" grpId="0" animBg="1"/>
      <p:bldP spid="16" grpId="0" animBg="1"/>
      <p:bldP spid="2" grpId="0" animBg="1"/>
      <p:bldP spid="8" grpId="0" animBg="1"/>
      <p:bldP spid="9" grpId="0" animBg="1"/>
      <p:bldP spid="10" grpId="0" animBg="1"/>
      <p:bldP spid="11" grpId="0" animBg="1"/>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29ECCF-26E4-460B-B63D-0178A5C20500}"/>
              </a:ext>
            </a:extLst>
          </p:cNvPr>
          <p:cNvSpPr/>
          <p:nvPr userDrawn="1"/>
        </p:nvSpPr>
        <p:spPr>
          <a:xfrm>
            <a:off x="781742" y="647700"/>
            <a:ext cx="10628516" cy="5524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14925027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9BE362C5-03AE-447C-8B47-3D5F40463679}"/>
              </a:ext>
            </a:extLst>
          </p:cNvPr>
          <p:cNvSpPr>
            <a:spLocks noGrp="1"/>
          </p:cNvSpPr>
          <p:nvPr>
            <p:ph type="pic" sz="quarter" idx="15"/>
          </p:nvPr>
        </p:nvSpPr>
        <p:spPr>
          <a:xfrm>
            <a:off x="0" y="0"/>
            <a:ext cx="12192000" cy="6858000"/>
          </a:xfrm>
          <a:custGeom>
            <a:avLst/>
            <a:gdLst>
              <a:gd name="connsiteX0" fmla="*/ 0 w 10345056"/>
              <a:gd name="connsiteY0" fmla="*/ 0 h 10610851"/>
              <a:gd name="connsiteX1" fmla="*/ 10345056 w 10345056"/>
              <a:gd name="connsiteY1" fmla="*/ 0 h 10610851"/>
              <a:gd name="connsiteX2" fmla="*/ 10345056 w 10345056"/>
              <a:gd name="connsiteY2" fmla="*/ 10610851 h 10610851"/>
              <a:gd name="connsiteX3" fmla="*/ 0 w 10345056"/>
              <a:gd name="connsiteY3" fmla="*/ 10610851 h 10610851"/>
            </a:gdLst>
            <a:ahLst/>
            <a:cxnLst>
              <a:cxn ang="0">
                <a:pos x="connsiteX0" y="connsiteY0"/>
              </a:cxn>
              <a:cxn ang="0">
                <a:pos x="connsiteX1" y="connsiteY1"/>
              </a:cxn>
              <a:cxn ang="0">
                <a:pos x="connsiteX2" y="connsiteY2"/>
              </a:cxn>
              <a:cxn ang="0">
                <a:pos x="connsiteX3" y="connsiteY3"/>
              </a:cxn>
            </a:cxnLst>
            <a:rect l="l" t="t" r="r" b="b"/>
            <a:pathLst>
              <a:path w="10345056" h="10610851">
                <a:moveTo>
                  <a:pt x="0" y="0"/>
                </a:moveTo>
                <a:lnTo>
                  <a:pt x="10345056" y="0"/>
                </a:lnTo>
                <a:lnTo>
                  <a:pt x="10345056" y="10610851"/>
                </a:lnTo>
                <a:lnTo>
                  <a:pt x="0" y="1061085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341237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1+#ppt_h/2"/>
                                          </p:val>
                                        </p:tav>
                                        <p:tav tm="100000">
                                          <p:val>
                                            <p:strVal val="#ppt_y"/>
                                          </p:val>
                                        </p:tav>
                                      </p:tavLst>
                                    </p:anim>
                                  </p:childTnLst>
                                </p:cTn>
                              </p:par>
                              <p:par>
                                <p:cTn id="9" presetID="6" presetClass="emph" presetSubtype="0" accel="100000" fill="hold" grpId="1" nodeType="withEffect">
                                  <p:stCondLst>
                                    <p:cond delay="2000"/>
                                  </p:stCondLst>
                                  <p:childTnLst>
                                    <p:animScale>
                                      <p:cBhvr>
                                        <p:cTn id="10" dur="500" fill="hold"/>
                                        <p:tgtEl>
                                          <p:spTgt spid="2"/>
                                        </p:tgtEl>
                                      </p:cBhvr>
                                      <p:by x="90000" y="9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0_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A289BE9-3518-4572-9F36-A58461E16083}"/>
              </a:ext>
            </a:extLst>
          </p:cNvPr>
          <p:cNvSpPr>
            <a:spLocks noGrp="1"/>
          </p:cNvSpPr>
          <p:nvPr>
            <p:ph type="pic" sz="quarter" idx="15"/>
          </p:nvPr>
        </p:nvSpPr>
        <p:spPr>
          <a:xfrm>
            <a:off x="6515202" y="2960127"/>
            <a:ext cx="1368815" cy="937747"/>
          </a:xfrm>
          <a:custGeom>
            <a:avLst/>
            <a:gdLst>
              <a:gd name="connsiteX0" fmla="*/ 0 w 2737986"/>
              <a:gd name="connsiteY0" fmla="*/ 0 h 1875494"/>
              <a:gd name="connsiteX1" fmla="*/ 2737986 w 2737986"/>
              <a:gd name="connsiteY1" fmla="*/ 0 h 1875494"/>
              <a:gd name="connsiteX2" fmla="*/ 2737986 w 2737986"/>
              <a:gd name="connsiteY2" fmla="*/ 1875494 h 1875494"/>
              <a:gd name="connsiteX3" fmla="*/ 0 w 2737986"/>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6" h="1875494">
                <a:moveTo>
                  <a:pt x="0" y="0"/>
                </a:moveTo>
                <a:lnTo>
                  <a:pt x="2737986" y="0"/>
                </a:lnTo>
                <a:lnTo>
                  <a:pt x="2737986"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0" name="Picture Placeholder 9">
            <a:extLst>
              <a:ext uri="{FF2B5EF4-FFF2-40B4-BE49-F238E27FC236}">
                <a16:creationId xmlns:a16="http://schemas.microsoft.com/office/drawing/2014/main" id="{E9995F91-8D51-4FF1-A532-B0BD4F0276E7}"/>
              </a:ext>
            </a:extLst>
          </p:cNvPr>
          <p:cNvSpPr>
            <a:spLocks noGrp="1"/>
          </p:cNvSpPr>
          <p:nvPr>
            <p:ph type="pic" sz="quarter" idx="16"/>
          </p:nvPr>
        </p:nvSpPr>
        <p:spPr>
          <a:xfrm>
            <a:off x="7932999" y="2960127"/>
            <a:ext cx="1368815" cy="937747"/>
          </a:xfrm>
          <a:custGeom>
            <a:avLst/>
            <a:gdLst>
              <a:gd name="connsiteX0" fmla="*/ 0 w 2737986"/>
              <a:gd name="connsiteY0" fmla="*/ 0 h 1875494"/>
              <a:gd name="connsiteX1" fmla="*/ 2737986 w 2737986"/>
              <a:gd name="connsiteY1" fmla="*/ 0 h 1875494"/>
              <a:gd name="connsiteX2" fmla="*/ 2737986 w 2737986"/>
              <a:gd name="connsiteY2" fmla="*/ 1875494 h 1875494"/>
              <a:gd name="connsiteX3" fmla="*/ 0 w 2737986"/>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6" h="1875494">
                <a:moveTo>
                  <a:pt x="0" y="0"/>
                </a:moveTo>
                <a:lnTo>
                  <a:pt x="2737986" y="0"/>
                </a:lnTo>
                <a:lnTo>
                  <a:pt x="2737986"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EAC8D104-8DBC-47C1-B410-760C3B7EC2CF}"/>
              </a:ext>
            </a:extLst>
          </p:cNvPr>
          <p:cNvSpPr>
            <a:spLocks noGrp="1"/>
          </p:cNvSpPr>
          <p:nvPr>
            <p:ph type="pic" sz="quarter" idx="17"/>
          </p:nvPr>
        </p:nvSpPr>
        <p:spPr>
          <a:xfrm>
            <a:off x="9350798" y="2960127"/>
            <a:ext cx="1368814" cy="937747"/>
          </a:xfrm>
          <a:custGeom>
            <a:avLst/>
            <a:gdLst>
              <a:gd name="connsiteX0" fmla="*/ 0 w 2737984"/>
              <a:gd name="connsiteY0" fmla="*/ 0 h 1875494"/>
              <a:gd name="connsiteX1" fmla="*/ 2737984 w 2737984"/>
              <a:gd name="connsiteY1" fmla="*/ 0 h 1875494"/>
              <a:gd name="connsiteX2" fmla="*/ 2737984 w 2737984"/>
              <a:gd name="connsiteY2" fmla="*/ 1875494 h 1875494"/>
              <a:gd name="connsiteX3" fmla="*/ 0 w 2737984"/>
              <a:gd name="connsiteY3" fmla="*/ 1875494 h 1875494"/>
            </a:gdLst>
            <a:ahLst/>
            <a:cxnLst>
              <a:cxn ang="0">
                <a:pos x="connsiteX0" y="connsiteY0"/>
              </a:cxn>
              <a:cxn ang="0">
                <a:pos x="connsiteX1" y="connsiteY1"/>
              </a:cxn>
              <a:cxn ang="0">
                <a:pos x="connsiteX2" y="connsiteY2"/>
              </a:cxn>
              <a:cxn ang="0">
                <a:pos x="connsiteX3" y="connsiteY3"/>
              </a:cxn>
            </a:cxnLst>
            <a:rect l="l" t="t" r="r" b="b"/>
            <a:pathLst>
              <a:path w="2737984" h="1875494">
                <a:moveTo>
                  <a:pt x="0" y="0"/>
                </a:moveTo>
                <a:lnTo>
                  <a:pt x="2737984" y="0"/>
                </a:lnTo>
                <a:lnTo>
                  <a:pt x="2737984" y="1875494"/>
                </a:lnTo>
                <a:lnTo>
                  <a:pt x="0" y="1875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2651003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9_Custom Layout">
    <p:spTree>
      <p:nvGrpSpPr>
        <p:cNvPr id="1" name=""/>
        <p:cNvGrpSpPr/>
        <p:nvPr/>
      </p:nvGrpSpPr>
      <p:grpSpPr>
        <a:xfrm>
          <a:off x="0" y="0"/>
          <a:ext cx="0" cy="0"/>
          <a:chOff x="0" y="0"/>
          <a:chExt cx="0" cy="0"/>
        </a:xfrm>
      </p:grpSpPr>
      <p:sp>
        <p:nvSpPr>
          <p:cNvPr id="2" name="Picture Placeholder 7">
            <a:extLst>
              <a:ext uri="{FF2B5EF4-FFF2-40B4-BE49-F238E27FC236}">
                <a16:creationId xmlns:a16="http://schemas.microsoft.com/office/drawing/2014/main" id="{CDF241A1-3249-4A50-880D-BD32EE84584D}"/>
              </a:ext>
            </a:extLst>
          </p:cNvPr>
          <p:cNvSpPr>
            <a:spLocks noGrp="1"/>
          </p:cNvSpPr>
          <p:nvPr>
            <p:ph type="pic" sz="quarter" idx="15"/>
          </p:nvPr>
        </p:nvSpPr>
        <p:spPr>
          <a:xfrm>
            <a:off x="6096000" y="0"/>
            <a:ext cx="5314259" cy="6858000"/>
          </a:xfrm>
          <a:custGeom>
            <a:avLst/>
            <a:gdLst>
              <a:gd name="connsiteX0" fmla="*/ 0 w 10345056"/>
              <a:gd name="connsiteY0" fmla="*/ 0 h 10610851"/>
              <a:gd name="connsiteX1" fmla="*/ 10345056 w 10345056"/>
              <a:gd name="connsiteY1" fmla="*/ 0 h 10610851"/>
              <a:gd name="connsiteX2" fmla="*/ 10345056 w 10345056"/>
              <a:gd name="connsiteY2" fmla="*/ 10610851 h 10610851"/>
              <a:gd name="connsiteX3" fmla="*/ 0 w 10345056"/>
              <a:gd name="connsiteY3" fmla="*/ 10610851 h 10610851"/>
            </a:gdLst>
            <a:ahLst/>
            <a:cxnLst>
              <a:cxn ang="0">
                <a:pos x="connsiteX0" y="connsiteY0"/>
              </a:cxn>
              <a:cxn ang="0">
                <a:pos x="connsiteX1" y="connsiteY1"/>
              </a:cxn>
              <a:cxn ang="0">
                <a:pos x="connsiteX2" y="connsiteY2"/>
              </a:cxn>
              <a:cxn ang="0">
                <a:pos x="connsiteX3" y="connsiteY3"/>
              </a:cxn>
            </a:cxnLst>
            <a:rect l="l" t="t" r="r" b="b"/>
            <a:pathLst>
              <a:path w="10345056" h="10610851">
                <a:moveTo>
                  <a:pt x="0" y="0"/>
                </a:moveTo>
                <a:lnTo>
                  <a:pt x="10345056" y="0"/>
                </a:lnTo>
                <a:lnTo>
                  <a:pt x="10345056" y="10610851"/>
                </a:lnTo>
                <a:lnTo>
                  <a:pt x="0" y="1061085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34573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ppt_x"/>
                                          </p:val>
                                        </p:tav>
                                        <p:tav tm="100000">
                                          <p:val>
                                            <p:strVal val="#ppt_x"/>
                                          </p:val>
                                        </p:tav>
                                      </p:tavLst>
                                    </p:anim>
                                    <p:anim calcmode="lin" valueType="num">
                                      <p:cBhvr additive="base">
                                        <p:cTn id="8"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7E9D7-349A-4758-903A-0EF71CB4B127}"/>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131D7F24-354F-F6A2-FF58-BBF404D765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Content Placeholder 3">
            <a:extLst>
              <a:ext uri="{FF2B5EF4-FFF2-40B4-BE49-F238E27FC236}">
                <a16:creationId xmlns:a16="http://schemas.microsoft.com/office/drawing/2014/main" id="{F6F38AF3-544C-0E97-2E42-739A988159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Date Placeholder 4">
            <a:extLst>
              <a:ext uri="{FF2B5EF4-FFF2-40B4-BE49-F238E27FC236}">
                <a16:creationId xmlns:a16="http://schemas.microsoft.com/office/drawing/2014/main" id="{BEBEBF54-D873-B817-DE48-47920F88339B}"/>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6" name="Footer Placeholder 5">
            <a:extLst>
              <a:ext uri="{FF2B5EF4-FFF2-40B4-BE49-F238E27FC236}">
                <a16:creationId xmlns:a16="http://schemas.microsoft.com/office/drawing/2014/main" id="{F5A1EEF4-C81C-BD5E-B2E6-0B8B7C1BCCAB}"/>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DF7F2328-3D1E-B3A5-D0AE-0ED201C7445E}"/>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292851793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7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156398880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28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647700"/>
            <a:ext cx="10628516" cy="6210300"/>
          </a:xfrm>
          <a:prstGeom prst="round2SameRect">
            <a:avLst>
              <a:gd name="adj1" fmla="val 2415"/>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Tree>
    <p:extLst>
      <p:ext uri="{BB962C8B-B14F-4D97-AF65-F5344CB8AC3E}">
        <p14:creationId xmlns:p14="http://schemas.microsoft.com/office/powerpoint/2010/main" val="266947898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29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Tree>
    <p:extLst>
      <p:ext uri="{BB962C8B-B14F-4D97-AF65-F5344CB8AC3E}">
        <p14:creationId xmlns:p14="http://schemas.microsoft.com/office/powerpoint/2010/main" val="95345689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9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5" name="Picture Placeholder 4">
            <a:extLst>
              <a:ext uri="{FF2B5EF4-FFF2-40B4-BE49-F238E27FC236}">
                <a16:creationId xmlns:a16="http://schemas.microsoft.com/office/drawing/2014/main" id="{CB5C310A-868F-4549-AAED-53A84764F012}"/>
              </a:ext>
            </a:extLst>
          </p:cNvPr>
          <p:cNvSpPr>
            <a:spLocks noGrp="1"/>
          </p:cNvSpPr>
          <p:nvPr>
            <p:ph type="pic" sz="quarter" idx="13"/>
          </p:nvPr>
        </p:nvSpPr>
        <p:spPr>
          <a:xfrm>
            <a:off x="1501832" y="647699"/>
            <a:ext cx="3396103" cy="5524501"/>
          </a:xfrm>
          <a:custGeom>
            <a:avLst/>
            <a:gdLst>
              <a:gd name="connsiteX0" fmla="*/ 195574 w 6793091"/>
              <a:gd name="connsiteY0" fmla="*/ 0 h 11049001"/>
              <a:gd name="connsiteX1" fmla="*/ 6793091 w 6793091"/>
              <a:gd name="connsiteY1" fmla="*/ 0 h 11049001"/>
              <a:gd name="connsiteX2" fmla="*/ 6793091 w 6793091"/>
              <a:gd name="connsiteY2" fmla="*/ 11049000 h 11049001"/>
              <a:gd name="connsiteX3" fmla="*/ 195574 w 6793091"/>
              <a:gd name="connsiteY3" fmla="*/ 11049001 h 11049001"/>
              <a:gd name="connsiteX4" fmla="*/ 0 w 6793091"/>
              <a:gd name="connsiteY4" fmla="*/ 10853427 h 11049001"/>
              <a:gd name="connsiteX5" fmla="*/ 0 w 6793091"/>
              <a:gd name="connsiteY5" fmla="*/ 195573 h 11049001"/>
              <a:gd name="connsiteX6" fmla="*/ 195574 w 6793091"/>
              <a:gd name="connsiteY6" fmla="*/ 0 h 110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93091" h="11049001">
                <a:moveTo>
                  <a:pt x="195574" y="0"/>
                </a:moveTo>
                <a:lnTo>
                  <a:pt x="6793091" y="0"/>
                </a:lnTo>
                <a:lnTo>
                  <a:pt x="6793091" y="11049000"/>
                </a:lnTo>
                <a:lnTo>
                  <a:pt x="195574" y="11049001"/>
                </a:lnTo>
                <a:cubicBezTo>
                  <a:pt x="87561" y="11049001"/>
                  <a:pt x="0" y="10961439"/>
                  <a:pt x="0" y="10853427"/>
                </a:cubicBezTo>
                <a:lnTo>
                  <a:pt x="0" y="195573"/>
                </a:lnTo>
                <a:cubicBezTo>
                  <a:pt x="0" y="87561"/>
                  <a:pt x="87561" y="0"/>
                  <a:pt x="195574" y="0"/>
                </a:cubicBezTo>
                <a:close/>
              </a:path>
            </a:pathLst>
          </a:custGeom>
          <a:pattFill prst="pct60">
            <a:fgClr>
              <a:schemeClr val="bg1"/>
            </a:fgClr>
            <a:bgClr>
              <a:schemeClr val="bg1">
                <a:lumMod val="85000"/>
              </a:schemeClr>
            </a:bgClr>
          </a:pattFill>
          <a:effectLst/>
        </p:spPr>
        <p:txBody>
          <a:bodyPr wrap="square" anchor="ctr">
            <a:noAutofit/>
          </a:bodyPr>
          <a:lstStyle>
            <a:lvl1pPr marL="0" marR="0" indent="0" algn="ctr" defTabSz="914217" rtl="0" eaLnBrk="1" fontAlgn="auto" latinLnBrk="0" hangingPunct="1">
              <a:lnSpc>
                <a:spcPct val="90000"/>
              </a:lnSpc>
              <a:spcBef>
                <a:spcPts val="1000"/>
              </a:spcBef>
              <a:spcAft>
                <a:spcPts val="0"/>
              </a:spcAft>
              <a:buClrTx/>
              <a:buSzTx/>
              <a:buFontTx/>
              <a:buNone/>
              <a:tabLst/>
              <a:defRPr sz="3299">
                <a:solidFill>
                  <a:schemeClr val="accent2">
                    <a:lumMod val="40000"/>
                    <a:lumOff val="60000"/>
                  </a:schemeClr>
                </a:solidFill>
              </a:defRPr>
            </a:lvl1pPr>
          </a:lstStyle>
          <a:p>
            <a:pPr marL="0" marR="0" lvl="0" indent="0" algn="ctr" defTabSz="914217" rtl="0" eaLnBrk="1" fontAlgn="auto" latinLnBrk="0" hangingPunct="1">
              <a:lnSpc>
                <a:spcPct val="90000"/>
              </a:lnSpc>
              <a:spcBef>
                <a:spcPts val="1000"/>
              </a:spcBef>
              <a:spcAft>
                <a:spcPts val="0"/>
              </a:spcAft>
              <a:buClrTx/>
              <a:buSzTx/>
              <a:buFontTx/>
              <a:buNone/>
              <a:tabLst/>
              <a:defRPr/>
            </a:pPr>
            <a:endParaRPr lang="en-US" sz="1200">
              <a:solidFill>
                <a:schemeClr val="bg1"/>
              </a:solidFill>
            </a:endParaRPr>
          </a:p>
        </p:txBody>
      </p:sp>
    </p:spTree>
    <p:extLst>
      <p:ext uri="{BB962C8B-B14F-4D97-AF65-F5344CB8AC3E}">
        <p14:creationId xmlns:p14="http://schemas.microsoft.com/office/powerpoint/2010/main" val="5429791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2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72000">
                                          <p:cBhvr additive="base">
                                            <p:cTn id="7" dur="2500" fill="hold"/>
                                            <p:tgtEl>
                                              <p:spTgt spid="5"/>
                                            </p:tgtEl>
                                            <p:attrNameLst>
                                              <p:attrName>ppt_x</p:attrName>
                                            </p:attrNameLst>
                                          </p:cBhvr>
                                          <p:tavLst>
                                            <p:tav tm="0">
                                              <p:val>
                                                <p:strVal val="#ppt_x"/>
                                              </p:val>
                                            </p:tav>
                                            <p:tav tm="100000">
                                              <p:val>
                                                <p:strVal val="#ppt_x"/>
                                              </p:val>
                                            </p:tav>
                                          </p:tavLst>
                                        </p:anim>
                                        <p:anim calcmode="lin" valueType="num" p14:bounceEnd="72000">
                                          <p:cBhvr additive="base">
                                            <p:cTn id="8" dur="2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0" fill="hold"/>
                                            <p:tgtEl>
                                              <p:spTgt spid="5"/>
                                            </p:tgtEl>
                                            <p:attrNameLst>
                                              <p:attrName>ppt_x</p:attrName>
                                            </p:attrNameLst>
                                          </p:cBhvr>
                                          <p:tavLst>
                                            <p:tav tm="0">
                                              <p:val>
                                                <p:strVal val="#ppt_x"/>
                                              </p:val>
                                            </p:tav>
                                            <p:tav tm="100000">
                                              <p:val>
                                                <p:strVal val="#ppt_x"/>
                                              </p:val>
                                            </p:tav>
                                          </p:tavLst>
                                        </p:anim>
                                        <p:anim calcmode="lin" valueType="num">
                                          <p:cBhvr additive="base">
                                            <p:cTn id="8" dur="2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37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5" name="Picture Placeholder 4">
            <a:extLst>
              <a:ext uri="{FF2B5EF4-FFF2-40B4-BE49-F238E27FC236}">
                <a16:creationId xmlns:a16="http://schemas.microsoft.com/office/drawing/2014/main" id="{BD89274D-46F1-404F-9A1F-832329A5BA4C}"/>
              </a:ext>
            </a:extLst>
          </p:cNvPr>
          <p:cNvSpPr>
            <a:spLocks noGrp="1"/>
          </p:cNvSpPr>
          <p:nvPr>
            <p:ph type="pic" sz="quarter" idx="13"/>
          </p:nvPr>
        </p:nvSpPr>
        <p:spPr>
          <a:xfrm>
            <a:off x="1732603" y="1045578"/>
            <a:ext cx="4363397" cy="4766844"/>
          </a:xfrm>
          <a:custGeom>
            <a:avLst/>
            <a:gdLst>
              <a:gd name="connsiteX0" fmla="*/ 251277 w 8727931"/>
              <a:gd name="connsiteY0" fmla="*/ 0 h 9533687"/>
              <a:gd name="connsiteX1" fmla="*/ 8727931 w 8727931"/>
              <a:gd name="connsiteY1" fmla="*/ 0 h 9533687"/>
              <a:gd name="connsiteX2" fmla="*/ 8727931 w 8727931"/>
              <a:gd name="connsiteY2" fmla="*/ 9533687 h 9533687"/>
              <a:gd name="connsiteX3" fmla="*/ 251277 w 8727931"/>
              <a:gd name="connsiteY3" fmla="*/ 9533687 h 9533687"/>
              <a:gd name="connsiteX4" fmla="*/ 0 w 8727931"/>
              <a:gd name="connsiteY4" fmla="*/ 9282410 h 9533687"/>
              <a:gd name="connsiteX5" fmla="*/ 0 w 8727931"/>
              <a:gd name="connsiteY5" fmla="*/ 251277 h 9533687"/>
              <a:gd name="connsiteX6" fmla="*/ 251277 w 8727931"/>
              <a:gd name="connsiteY6" fmla="*/ 0 h 953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27931" h="9533687">
                <a:moveTo>
                  <a:pt x="251277" y="0"/>
                </a:moveTo>
                <a:lnTo>
                  <a:pt x="8727931" y="0"/>
                </a:lnTo>
                <a:lnTo>
                  <a:pt x="8727931" y="9533687"/>
                </a:lnTo>
                <a:lnTo>
                  <a:pt x="251277" y="9533687"/>
                </a:lnTo>
                <a:cubicBezTo>
                  <a:pt x="112501" y="9533687"/>
                  <a:pt x="0" y="9421186"/>
                  <a:pt x="0" y="9282410"/>
                </a:cubicBezTo>
                <a:lnTo>
                  <a:pt x="0" y="251277"/>
                </a:lnTo>
                <a:cubicBezTo>
                  <a:pt x="0" y="112501"/>
                  <a:pt x="112501" y="0"/>
                  <a:pt x="251277"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394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800" fill="hold"/>
                                        <p:tgtEl>
                                          <p:spTgt spid="5"/>
                                        </p:tgtEl>
                                        <p:attrNameLst>
                                          <p:attrName>ppt_x</p:attrName>
                                        </p:attrNameLst>
                                      </p:cBhvr>
                                      <p:tavLst>
                                        <p:tav tm="0">
                                          <p:val>
                                            <p:strVal val="1+#ppt_w/2"/>
                                          </p:val>
                                        </p:tav>
                                        <p:tav tm="100000">
                                          <p:val>
                                            <p:strVal val="#ppt_x"/>
                                          </p:val>
                                        </p:tav>
                                      </p:tavLst>
                                    </p:anim>
                                    <p:anim calcmode="lin" valueType="num">
                                      <p:cBhvr additive="base">
                                        <p:cTn id="8" dur="18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38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7" name="Picture Placeholder 6">
            <a:extLst>
              <a:ext uri="{FF2B5EF4-FFF2-40B4-BE49-F238E27FC236}">
                <a16:creationId xmlns:a16="http://schemas.microsoft.com/office/drawing/2014/main" id="{1E12FE6D-78FE-4F42-A970-BF00C9D8BAA2}"/>
              </a:ext>
            </a:extLst>
          </p:cNvPr>
          <p:cNvSpPr>
            <a:spLocks noGrp="1"/>
          </p:cNvSpPr>
          <p:nvPr>
            <p:ph type="pic" sz="quarter" idx="13"/>
          </p:nvPr>
        </p:nvSpPr>
        <p:spPr>
          <a:xfrm>
            <a:off x="6096000" y="1045578"/>
            <a:ext cx="4363397" cy="4766844"/>
          </a:xfrm>
          <a:custGeom>
            <a:avLst/>
            <a:gdLst>
              <a:gd name="connsiteX0" fmla="*/ 0 w 8727931"/>
              <a:gd name="connsiteY0" fmla="*/ 0 h 9533687"/>
              <a:gd name="connsiteX1" fmla="*/ 8476653 w 8727931"/>
              <a:gd name="connsiteY1" fmla="*/ 0 h 9533687"/>
              <a:gd name="connsiteX2" fmla="*/ 8727931 w 8727931"/>
              <a:gd name="connsiteY2" fmla="*/ 251277 h 9533687"/>
              <a:gd name="connsiteX3" fmla="*/ 8727931 w 8727931"/>
              <a:gd name="connsiteY3" fmla="*/ 9282410 h 9533687"/>
              <a:gd name="connsiteX4" fmla="*/ 8476653 w 8727931"/>
              <a:gd name="connsiteY4" fmla="*/ 9533687 h 9533687"/>
              <a:gd name="connsiteX5" fmla="*/ 0 w 8727931"/>
              <a:gd name="connsiteY5" fmla="*/ 9533687 h 953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27931" h="9533687">
                <a:moveTo>
                  <a:pt x="0" y="0"/>
                </a:moveTo>
                <a:lnTo>
                  <a:pt x="8476653" y="0"/>
                </a:lnTo>
                <a:cubicBezTo>
                  <a:pt x="8615429" y="0"/>
                  <a:pt x="8727931" y="112501"/>
                  <a:pt x="8727931" y="251277"/>
                </a:cubicBezTo>
                <a:lnTo>
                  <a:pt x="8727931" y="9282410"/>
                </a:lnTo>
                <a:cubicBezTo>
                  <a:pt x="8727931" y="9421186"/>
                  <a:pt x="8615429" y="9533687"/>
                  <a:pt x="8476653" y="9533687"/>
                </a:cubicBezTo>
                <a:lnTo>
                  <a:pt x="0" y="953368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113986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10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800" fill="hold"/>
                                        <p:tgtEl>
                                          <p:spTgt spid="7"/>
                                        </p:tgtEl>
                                        <p:attrNameLst>
                                          <p:attrName>ppt_x</p:attrName>
                                        </p:attrNameLst>
                                      </p:cBhvr>
                                      <p:tavLst>
                                        <p:tav tm="0">
                                          <p:val>
                                            <p:strVal val="#ppt_x"/>
                                          </p:val>
                                        </p:tav>
                                        <p:tav tm="100000">
                                          <p:val>
                                            <p:strVal val="#ppt_x"/>
                                          </p:val>
                                        </p:tav>
                                      </p:tavLst>
                                    </p:anim>
                                    <p:anim calcmode="lin" valueType="num">
                                      <p:cBhvr additive="base">
                                        <p:cTn id="8" dur="18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36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14" name="Picture Placeholder 13">
            <a:extLst>
              <a:ext uri="{FF2B5EF4-FFF2-40B4-BE49-F238E27FC236}">
                <a16:creationId xmlns:a16="http://schemas.microsoft.com/office/drawing/2014/main" id="{903FC9EE-4B68-4F52-9EE6-F0F1AA1A4CFF}"/>
              </a:ext>
            </a:extLst>
          </p:cNvPr>
          <p:cNvSpPr>
            <a:spLocks noGrp="1"/>
          </p:cNvSpPr>
          <p:nvPr>
            <p:ph type="pic" sz="quarter" idx="13"/>
          </p:nvPr>
        </p:nvSpPr>
        <p:spPr>
          <a:xfrm>
            <a:off x="2701841" y="1789462"/>
            <a:ext cx="1962946" cy="2832335"/>
          </a:xfrm>
          <a:custGeom>
            <a:avLst/>
            <a:gdLst>
              <a:gd name="connsiteX0" fmla="*/ 102872 w 3926403"/>
              <a:gd name="connsiteY0" fmla="*/ 0 h 5664669"/>
              <a:gd name="connsiteX1" fmla="*/ 3823531 w 3926403"/>
              <a:gd name="connsiteY1" fmla="*/ 0 h 5664669"/>
              <a:gd name="connsiteX2" fmla="*/ 3926403 w 3926403"/>
              <a:gd name="connsiteY2" fmla="*/ 102872 h 5664669"/>
              <a:gd name="connsiteX3" fmla="*/ 3926403 w 3926403"/>
              <a:gd name="connsiteY3" fmla="*/ 5561797 h 5664669"/>
              <a:gd name="connsiteX4" fmla="*/ 3823531 w 3926403"/>
              <a:gd name="connsiteY4" fmla="*/ 5664669 h 5664669"/>
              <a:gd name="connsiteX5" fmla="*/ 102872 w 3926403"/>
              <a:gd name="connsiteY5" fmla="*/ 5664669 h 5664669"/>
              <a:gd name="connsiteX6" fmla="*/ 0 w 3926403"/>
              <a:gd name="connsiteY6" fmla="*/ 5561797 h 5664669"/>
              <a:gd name="connsiteX7" fmla="*/ 0 w 3926403"/>
              <a:gd name="connsiteY7" fmla="*/ 102872 h 5664669"/>
              <a:gd name="connsiteX8" fmla="*/ 102872 w 3926403"/>
              <a:gd name="connsiteY8" fmla="*/ 0 h 5664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6403" h="5664669">
                <a:moveTo>
                  <a:pt x="102872" y="0"/>
                </a:moveTo>
                <a:lnTo>
                  <a:pt x="3823531" y="0"/>
                </a:lnTo>
                <a:cubicBezTo>
                  <a:pt x="3880346" y="0"/>
                  <a:pt x="3926403" y="46057"/>
                  <a:pt x="3926403" y="102872"/>
                </a:cubicBezTo>
                <a:lnTo>
                  <a:pt x="3926403" y="5561797"/>
                </a:lnTo>
                <a:cubicBezTo>
                  <a:pt x="3926403" y="5618612"/>
                  <a:pt x="3880346" y="5664669"/>
                  <a:pt x="3823531" y="5664669"/>
                </a:cubicBezTo>
                <a:lnTo>
                  <a:pt x="102872" y="5664669"/>
                </a:lnTo>
                <a:cubicBezTo>
                  <a:pt x="46057" y="5664669"/>
                  <a:pt x="0" y="5618612"/>
                  <a:pt x="0" y="5561797"/>
                </a:cubicBezTo>
                <a:lnTo>
                  <a:pt x="0" y="102872"/>
                </a:lnTo>
                <a:cubicBezTo>
                  <a:pt x="0" y="46057"/>
                  <a:pt x="46057" y="0"/>
                  <a:pt x="102872"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5" name="Picture Placeholder 14">
            <a:extLst>
              <a:ext uri="{FF2B5EF4-FFF2-40B4-BE49-F238E27FC236}">
                <a16:creationId xmlns:a16="http://schemas.microsoft.com/office/drawing/2014/main" id="{8A49D040-7743-4D16-B377-5B78AF4A7E75}"/>
              </a:ext>
            </a:extLst>
          </p:cNvPr>
          <p:cNvSpPr>
            <a:spLocks noGrp="1"/>
          </p:cNvSpPr>
          <p:nvPr>
            <p:ph type="pic" sz="quarter" idx="14"/>
          </p:nvPr>
        </p:nvSpPr>
        <p:spPr>
          <a:xfrm>
            <a:off x="4885957" y="300007"/>
            <a:ext cx="1962946" cy="2426865"/>
          </a:xfrm>
          <a:custGeom>
            <a:avLst/>
            <a:gdLst>
              <a:gd name="connsiteX0" fmla="*/ 102872 w 3926403"/>
              <a:gd name="connsiteY0" fmla="*/ 0 h 4853729"/>
              <a:gd name="connsiteX1" fmla="*/ 3823531 w 3926403"/>
              <a:gd name="connsiteY1" fmla="*/ 0 h 4853729"/>
              <a:gd name="connsiteX2" fmla="*/ 3926403 w 3926403"/>
              <a:gd name="connsiteY2" fmla="*/ 102872 h 4853729"/>
              <a:gd name="connsiteX3" fmla="*/ 3926403 w 3926403"/>
              <a:gd name="connsiteY3" fmla="*/ 4750857 h 4853729"/>
              <a:gd name="connsiteX4" fmla="*/ 3823531 w 3926403"/>
              <a:gd name="connsiteY4" fmla="*/ 4853729 h 4853729"/>
              <a:gd name="connsiteX5" fmla="*/ 102872 w 3926403"/>
              <a:gd name="connsiteY5" fmla="*/ 4853729 h 4853729"/>
              <a:gd name="connsiteX6" fmla="*/ 0 w 3926403"/>
              <a:gd name="connsiteY6" fmla="*/ 4750857 h 4853729"/>
              <a:gd name="connsiteX7" fmla="*/ 0 w 3926403"/>
              <a:gd name="connsiteY7" fmla="*/ 102872 h 4853729"/>
              <a:gd name="connsiteX8" fmla="*/ 102872 w 3926403"/>
              <a:gd name="connsiteY8" fmla="*/ 0 h 4853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6403" h="4853729">
                <a:moveTo>
                  <a:pt x="102872" y="0"/>
                </a:moveTo>
                <a:lnTo>
                  <a:pt x="3823531" y="0"/>
                </a:lnTo>
                <a:cubicBezTo>
                  <a:pt x="3880346" y="0"/>
                  <a:pt x="3926403" y="46057"/>
                  <a:pt x="3926403" y="102872"/>
                </a:cubicBezTo>
                <a:lnTo>
                  <a:pt x="3926403" y="4750857"/>
                </a:lnTo>
                <a:cubicBezTo>
                  <a:pt x="3926403" y="4807672"/>
                  <a:pt x="3880346" y="4853729"/>
                  <a:pt x="3823531" y="4853729"/>
                </a:cubicBezTo>
                <a:lnTo>
                  <a:pt x="102872" y="4853729"/>
                </a:lnTo>
                <a:cubicBezTo>
                  <a:pt x="46057" y="4853729"/>
                  <a:pt x="0" y="4807672"/>
                  <a:pt x="0" y="4750857"/>
                </a:cubicBezTo>
                <a:lnTo>
                  <a:pt x="0" y="102872"/>
                </a:lnTo>
                <a:cubicBezTo>
                  <a:pt x="0" y="46057"/>
                  <a:pt x="46057" y="0"/>
                  <a:pt x="102872"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7" name="Picture Placeholder 16">
            <a:extLst>
              <a:ext uri="{FF2B5EF4-FFF2-40B4-BE49-F238E27FC236}">
                <a16:creationId xmlns:a16="http://schemas.microsoft.com/office/drawing/2014/main" id="{C9DC3289-DAAE-42C2-B177-1F3B4B3B04CE}"/>
              </a:ext>
            </a:extLst>
          </p:cNvPr>
          <p:cNvSpPr>
            <a:spLocks noGrp="1"/>
          </p:cNvSpPr>
          <p:nvPr>
            <p:ph type="pic" sz="quarter" idx="15"/>
          </p:nvPr>
        </p:nvSpPr>
        <p:spPr>
          <a:xfrm>
            <a:off x="7070073" y="1312314"/>
            <a:ext cx="1962946" cy="1943046"/>
          </a:xfrm>
          <a:custGeom>
            <a:avLst/>
            <a:gdLst>
              <a:gd name="connsiteX0" fmla="*/ 101816 w 3926403"/>
              <a:gd name="connsiteY0" fmla="*/ 0 h 3886092"/>
              <a:gd name="connsiteX1" fmla="*/ 3824587 w 3926403"/>
              <a:gd name="connsiteY1" fmla="*/ 0 h 3886092"/>
              <a:gd name="connsiteX2" fmla="*/ 3926403 w 3926403"/>
              <a:gd name="connsiteY2" fmla="*/ 101816 h 3886092"/>
              <a:gd name="connsiteX3" fmla="*/ 3926403 w 3926403"/>
              <a:gd name="connsiteY3" fmla="*/ 3784276 h 3886092"/>
              <a:gd name="connsiteX4" fmla="*/ 3824587 w 3926403"/>
              <a:gd name="connsiteY4" fmla="*/ 3886092 h 3886092"/>
              <a:gd name="connsiteX5" fmla="*/ 101816 w 3926403"/>
              <a:gd name="connsiteY5" fmla="*/ 3886092 h 3886092"/>
              <a:gd name="connsiteX6" fmla="*/ 0 w 3926403"/>
              <a:gd name="connsiteY6" fmla="*/ 3784276 h 3886092"/>
              <a:gd name="connsiteX7" fmla="*/ 0 w 3926403"/>
              <a:gd name="connsiteY7" fmla="*/ 101816 h 3886092"/>
              <a:gd name="connsiteX8" fmla="*/ 101816 w 3926403"/>
              <a:gd name="connsiteY8" fmla="*/ 0 h 3886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6403" h="3886092">
                <a:moveTo>
                  <a:pt x="101816" y="0"/>
                </a:moveTo>
                <a:lnTo>
                  <a:pt x="3824587" y="0"/>
                </a:lnTo>
                <a:cubicBezTo>
                  <a:pt x="3880817" y="0"/>
                  <a:pt x="3926403" y="45585"/>
                  <a:pt x="3926403" y="101816"/>
                </a:cubicBezTo>
                <a:lnTo>
                  <a:pt x="3926403" y="3784276"/>
                </a:lnTo>
                <a:cubicBezTo>
                  <a:pt x="3926403" y="3840507"/>
                  <a:pt x="3880817" y="3886092"/>
                  <a:pt x="3824587" y="3886092"/>
                </a:cubicBezTo>
                <a:lnTo>
                  <a:pt x="101816" y="3886092"/>
                </a:lnTo>
                <a:cubicBezTo>
                  <a:pt x="45585" y="3886092"/>
                  <a:pt x="0" y="3840507"/>
                  <a:pt x="0" y="3784276"/>
                </a:cubicBezTo>
                <a:lnTo>
                  <a:pt x="0" y="101816"/>
                </a:lnTo>
                <a:cubicBezTo>
                  <a:pt x="0" y="45585"/>
                  <a:pt x="45585" y="0"/>
                  <a:pt x="10181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8" name="Picture Placeholder 17">
            <a:extLst>
              <a:ext uri="{FF2B5EF4-FFF2-40B4-BE49-F238E27FC236}">
                <a16:creationId xmlns:a16="http://schemas.microsoft.com/office/drawing/2014/main" id="{A824DCF8-6488-4312-B93E-BDAE05E1B6CC}"/>
              </a:ext>
            </a:extLst>
          </p:cNvPr>
          <p:cNvSpPr>
            <a:spLocks noGrp="1"/>
          </p:cNvSpPr>
          <p:nvPr>
            <p:ph type="pic" sz="quarter" idx="16"/>
          </p:nvPr>
        </p:nvSpPr>
        <p:spPr>
          <a:xfrm>
            <a:off x="7070073" y="4192885"/>
            <a:ext cx="1962946" cy="1362246"/>
          </a:xfrm>
          <a:custGeom>
            <a:avLst/>
            <a:gdLst>
              <a:gd name="connsiteX0" fmla="*/ 71382 w 3926403"/>
              <a:gd name="connsiteY0" fmla="*/ 0 h 2724492"/>
              <a:gd name="connsiteX1" fmla="*/ 3855021 w 3926403"/>
              <a:gd name="connsiteY1" fmla="*/ 0 h 2724492"/>
              <a:gd name="connsiteX2" fmla="*/ 3926403 w 3926403"/>
              <a:gd name="connsiteY2" fmla="*/ 71382 h 2724492"/>
              <a:gd name="connsiteX3" fmla="*/ 3926403 w 3926403"/>
              <a:gd name="connsiteY3" fmla="*/ 2653110 h 2724492"/>
              <a:gd name="connsiteX4" fmla="*/ 3855021 w 3926403"/>
              <a:gd name="connsiteY4" fmla="*/ 2724492 h 2724492"/>
              <a:gd name="connsiteX5" fmla="*/ 71382 w 3926403"/>
              <a:gd name="connsiteY5" fmla="*/ 2724492 h 2724492"/>
              <a:gd name="connsiteX6" fmla="*/ 0 w 3926403"/>
              <a:gd name="connsiteY6" fmla="*/ 2653110 h 2724492"/>
              <a:gd name="connsiteX7" fmla="*/ 0 w 3926403"/>
              <a:gd name="connsiteY7" fmla="*/ 71382 h 2724492"/>
              <a:gd name="connsiteX8" fmla="*/ 71382 w 3926403"/>
              <a:gd name="connsiteY8" fmla="*/ 0 h 272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6403" h="2724492">
                <a:moveTo>
                  <a:pt x="71382" y="0"/>
                </a:moveTo>
                <a:lnTo>
                  <a:pt x="3855021" y="0"/>
                </a:lnTo>
                <a:cubicBezTo>
                  <a:pt x="3894445" y="0"/>
                  <a:pt x="3926403" y="31959"/>
                  <a:pt x="3926403" y="71382"/>
                </a:cubicBezTo>
                <a:lnTo>
                  <a:pt x="3926403" y="2653110"/>
                </a:lnTo>
                <a:cubicBezTo>
                  <a:pt x="3926403" y="2692533"/>
                  <a:pt x="3894445" y="2724492"/>
                  <a:pt x="3855021" y="2724492"/>
                </a:cubicBezTo>
                <a:lnTo>
                  <a:pt x="71382" y="2724492"/>
                </a:lnTo>
                <a:cubicBezTo>
                  <a:pt x="31959" y="2724492"/>
                  <a:pt x="0" y="2692533"/>
                  <a:pt x="0" y="2653110"/>
                </a:cubicBezTo>
                <a:lnTo>
                  <a:pt x="0" y="71382"/>
                </a:lnTo>
                <a:cubicBezTo>
                  <a:pt x="0" y="31959"/>
                  <a:pt x="31959" y="0"/>
                  <a:pt x="71382"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6" name="Picture Placeholder 15">
            <a:extLst>
              <a:ext uri="{FF2B5EF4-FFF2-40B4-BE49-F238E27FC236}">
                <a16:creationId xmlns:a16="http://schemas.microsoft.com/office/drawing/2014/main" id="{440DCED3-97B9-4FB2-980E-F7701E113525}"/>
              </a:ext>
            </a:extLst>
          </p:cNvPr>
          <p:cNvSpPr>
            <a:spLocks noGrp="1"/>
          </p:cNvSpPr>
          <p:nvPr>
            <p:ph type="pic" sz="quarter" idx="17"/>
          </p:nvPr>
        </p:nvSpPr>
        <p:spPr>
          <a:xfrm>
            <a:off x="4885957" y="3570754"/>
            <a:ext cx="1962946" cy="1635794"/>
          </a:xfrm>
          <a:custGeom>
            <a:avLst/>
            <a:gdLst>
              <a:gd name="connsiteX0" fmla="*/ 85716 w 3926403"/>
              <a:gd name="connsiteY0" fmla="*/ 0 h 3271587"/>
              <a:gd name="connsiteX1" fmla="*/ 3840687 w 3926403"/>
              <a:gd name="connsiteY1" fmla="*/ 0 h 3271587"/>
              <a:gd name="connsiteX2" fmla="*/ 3926403 w 3926403"/>
              <a:gd name="connsiteY2" fmla="*/ 85716 h 3271587"/>
              <a:gd name="connsiteX3" fmla="*/ 3926403 w 3926403"/>
              <a:gd name="connsiteY3" fmla="*/ 3185871 h 3271587"/>
              <a:gd name="connsiteX4" fmla="*/ 3840687 w 3926403"/>
              <a:gd name="connsiteY4" fmla="*/ 3271587 h 3271587"/>
              <a:gd name="connsiteX5" fmla="*/ 85716 w 3926403"/>
              <a:gd name="connsiteY5" fmla="*/ 3271587 h 3271587"/>
              <a:gd name="connsiteX6" fmla="*/ 0 w 3926403"/>
              <a:gd name="connsiteY6" fmla="*/ 3185871 h 3271587"/>
              <a:gd name="connsiteX7" fmla="*/ 0 w 3926403"/>
              <a:gd name="connsiteY7" fmla="*/ 85716 h 3271587"/>
              <a:gd name="connsiteX8" fmla="*/ 85716 w 3926403"/>
              <a:gd name="connsiteY8" fmla="*/ 0 h 327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26403" h="3271587">
                <a:moveTo>
                  <a:pt x="85716" y="0"/>
                </a:moveTo>
                <a:lnTo>
                  <a:pt x="3840687" y="0"/>
                </a:lnTo>
                <a:cubicBezTo>
                  <a:pt x="3888027" y="0"/>
                  <a:pt x="3926403" y="38376"/>
                  <a:pt x="3926403" y="85716"/>
                </a:cubicBezTo>
                <a:lnTo>
                  <a:pt x="3926403" y="3185871"/>
                </a:lnTo>
                <a:cubicBezTo>
                  <a:pt x="3926403" y="3233211"/>
                  <a:pt x="3888027" y="3271587"/>
                  <a:pt x="3840687" y="3271587"/>
                </a:cubicBezTo>
                <a:lnTo>
                  <a:pt x="85716" y="3271587"/>
                </a:lnTo>
                <a:cubicBezTo>
                  <a:pt x="38376" y="3271587"/>
                  <a:pt x="0" y="3233211"/>
                  <a:pt x="0" y="3185871"/>
                </a:cubicBezTo>
                <a:lnTo>
                  <a:pt x="0" y="85716"/>
                </a:lnTo>
                <a:cubicBezTo>
                  <a:pt x="0" y="38376"/>
                  <a:pt x="38376" y="0"/>
                  <a:pt x="85716"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16849890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2000">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14:bounceEnd="72000">
                                          <p:cBhvr additive="base">
                                            <p:cTn id="7" dur="2500" fill="hold"/>
                                            <p:tgtEl>
                                              <p:spTgt spid="14"/>
                                            </p:tgtEl>
                                            <p:attrNameLst>
                                              <p:attrName>ppt_x</p:attrName>
                                            </p:attrNameLst>
                                          </p:cBhvr>
                                          <p:tavLst>
                                            <p:tav tm="0">
                                              <p:val>
                                                <p:strVal val="#ppt_x"/>
                                              </p:val>
                                            </p:tav>
                                            <p:tav tm="100000">
                                              <p:val>
                                                <p:strVal val="#ppt_x"/>
                                              </p:val>
                                            </p:tav>
                                          </p:tavLst>
                                        </p:anim>
                                        <p:anim calcmode="lin" valueType="num" p14:bounceEnd="72000">
                                          <p:cBhvr additive="base">
                                            <p:cTn id="8" dur="2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2000">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14:bounceEnd="72000">
                                          <p:cBhvr additive="base">
                                            <p:cTn id="11" dur="2500" fill="hold"/>
                                            <p:tgtEl>
                                              <p:spTgt spid="15"/>
                                            </p:tgtEl>
                                            <p:attrNameLst>
                                              <p:attrName>ppt_x</p:attrName>
                                            </p:attrNameLst>
                                          </p:cBhvr>
                                          <p:tavLst>
                                            <p:tav tm="0">
                                              <p:val>
                                                <p:strVal val="#ppt_x"/>
                                              </p:val>
                                            </p:tav>
                                            <p:tav tm="100000">
                                              <p:val>
                                                <p:strVal val="#ppt_x"/>
                                              </p:val>
                                            </p:tav>
                                          </p:tavLst>
                                        </p:anim>
                                        <p:anim calcmode="lin" valueType="num" p14:bounceEnd="72000">
                                          <p:cBhvr additive="base">
                                            <p:cTn id="12" dur="2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2000">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14:bounceEnd="72000">
                                          <p:cBhvr additive="base">
                                            <p:cTn id="15" dur="2500" fill="hold"/>
                                            <p:tgtEl>
                                              <p:spTgt spid="17"/>
                                            </p:tgtEl>
                                            <p:attrNameLst>
                                              <p:attrName>ppt_x</p:attrName>
                                            </p:attrNameLst>
                                          </p:cBhvr>
                                          <p:tavLst>
                                            <p:tav tm="0">
                                              <p:val>
                                                <p:strVal val="#ppt_x"/>
                                              </p:val>
                                            </p:tav>
                                            <p:tav tm="100000">
                                              <p:val>
                                                <p:strVal val="#ppt_x"/>
                                              </p:val>
                                            </p:tav>
                                          </p:tavLst>
                                        </p:anim>
                                        <p:anim calcmode="lin" valueType="num" p14:bounceEnd="72000">
                                          <p:cBhvr additive="base">
                                            <p:cTn id="16" dur="2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2000">
                                      <p:stCondLst>
                                        <p:cond delay="300"/>
                                      </p:stCondLst>
                                      <p:childTnLst>
                                        <p:set>
                                          <p:cBhvr>
                                            <p:cTn id="18" dur="1" fill="hold">
                                              <p:stCondLst>
                                                <p:cond delay="0"/>
                                              </p:stCondLst>
                                            </p:cTn>
                                            <p:tgtEl>
                                              <p:spTgt spid="16"/>
                                            </p:tgtEl>
                                            <p:attrNameLst>
                                              <p:attrName>style.visibility</p:attrName>
                                            </p:attrNameLst>
                                          </p:cBhvr>
                                          <p:to>
                                            <p:strVal val="visible"/>
                                          </p:to>
                                        </p:set>
                                        <p:anim calcmode="lin" valueType="num" p14:bounceEnd="72000">
                                          <p:cBhvr additive="base">
                                            <p:cTn id="19" dur="2500" fill="hold"/>
                                            <p:tgtEl>
                                              <p:spTgt spid="16"/>
                                            </p:tgtEl>
                                            <p:attrNameLst>
                                              <p:attrName>ppt_x</p:attrName>
                                            </p:attrNameLst>
                                          </p:cBhvr>
                                          <p:tavLst>
                                            <p:tav tm="0">
                                              <p:val>
                                                <p:strVal val="#ppt_x"/>
                                              </p:val>
                                            </p:tav>
                                            <p:tav tm="100000">
                                              <p:val>
                                                <p:strVal val="#ppt_x"/>
                                              </p:val>
                                            </p:tav>
                                          </p:tavLst>
                                        </p:anim>
                                        <p:anim calcmode="lin" valueType="num" p14:bounceEnd="72000">
                                          <p:cBhvr additive="base">
                                            <p:cTn id="20" dur="25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72000">
                                      <p:stCondLst>
                                        <p:cond delay="400"/>
                                      </p:stCondLst>
                                      <p:childTnLst>
                                        <p:set>
                                          <p:cBhvr>
                                            <p:cTn id="22" dur="1" fill="hold">
                                              <p:stCondLst>
                                                <p:cond delay="0"/>
                                              </p:stCondLst>
                                            </p:cTn>
                                            <p:tgtEl>
                                              <p:spTgt spid="18"/>
                                            </p:tgtEl>
                                            <p:attrNameLst>
                                              <p:attrName>style.visibility</p:attrName>
                                            </p:attrNameLst>
                                          </p:cBhvr>
                                          <p:to>
                                            <p:strVal val="visible"/>
                                          </p:to>
                                        </p:set>
                                        <p:anim calcmode="lin" valueType="num" p14:bounceEnd="72000">
                                          <p:cBhvr additive="base">
                                            <p:cTn id="23" dur="2500" fill="hold"/>
                                            <p:tgtEl>
                                              <p:spTgt spid="18"/>
                                            </p:tgtEl>
                                            <p:attrNameLst>
                                              <p:attrName>ppt_x</p:attrName>
                                            </p:attrNameLst>
                                          </p:cBhvr>
                                          <p:tavLst>
                                            <p:tav tm="0">
                                              <p:val>
                                                <p:strVal val="#ppt_x"/>
                                              </p:val>
                                            </p:tav>
                                            <p:tav tm="100000">
                                              <p:val>
                                                <p:strVal val="#ppt_x"/>
                                              </p:val>
                                            </p:tav>
                                          </p:tavLst>
                                        </p:anim>
                                        <p:anim calcmode="lin" valueType="num" p14:bounceEnd="72000">
                                          <p:cBhvr additive="base">
                                            <p:cTn id="24" dur="2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animBg="1"/>
          <p:bldP spid="18"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2500" fill="hold"/>
                                            <p:tgtEl>
                                              <p:spTgt spid="14"/>
                                            </p:tgtEl>
                                            <p:attrNameLst>
                                              <p:attrName>ppt_x</p:attrName>
                                            </p:attrNameLst>
                                          </p:cBhvr>
                                          <p:tavLst>
                                            <p:tav tm="0">
                                              <p:val>
                                                <p:strVal val="#ppt_x"/>
                                              </p:val>
                                            </p:tav>
                                            <p:tav tm="100000">
                                              <p:val>
                                                <p:strVal val="#ppt_x"/>
                                              </p:val>
                                            </p:tav>
                                          </p:tavLst>
                                        </p:anim>
                                        <p:anim calcmode="lin" valueType="num">
                                          <p:cBhvr additive="base">
                                            <p:cTn id="8" dur="2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2500" fill="hold"/>
                                            <p:tgtEl>
                                              <p:spTgt spid="15"/>
                                            </p:tgtEl>
                                            <p:attrNameLst>
                                              <p:attrName>ppt_x</p:attrName>
                                            </p:attrNameLst>
                                          </p:cBhvr>
                                          <p:tavLst>
                                            <p:tav tm="0">
                                              <p:val>
                                                <p:strVal val="#ppt_x"/>
                                              </p:val>
                                            </p:tav>
                                            <p:tav tm="100000">
                                              <p:val>
                                                <p:strVal val="#ppt_x"/>
                                              </p:val>
                                            </p:tav>
                                          </p:tavLst>
                                        </p:anim>
                                        <p:anim calcmode="lin" valueType="num">
                                          <p:cBhvr additive="base">
                                            <p:cTn id="12" dur="2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2500" fill="hold"/>
                                            <p:tgtEl>
                                              <p:spTgt spid="17"/>
                                            </p:tgtEl>
                                            <p:attrNameLst>
                                              <p:attrName>ppt_x</p:attrName>
                                            </p:attrNameLst>
                                          </p:cBhvr>
                                          <p:tavLst>
                                            <p:tav tm="0">
                                              <p:val>
                                                <p:strVal val="#ppt_x"/>
                                              </p:val>
                                            </p:tav>
                                            <p:tav tm="100000">
                                              <p:val>
                                                <p:strVal val="#ppt_x"/>
                                              </p:val>
                                            </p:tav>
                                          </p:tavLst>
                                        </p:anim>
                                        <p:anim calcmode="lin" valueType="num">
                                          <p:cBhvr additive="base">
                                            <p:cTn id="16" dur="2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3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2500" fill="hold"/>
                                            <p:tgtEl>
                                              <p:spTgt spid="16"/>
                                            </p:tgtEl>
                                            <p:attrNameLst>
                                              <p:attrName>ppt_x</p:attrName>
                                            </p:attrNameLst>
                                          </p:cBhvr>
                                          <p:tavLst>
                                            <p:tav tm="0">
                                              <p:val>
                                                <p:strVal val="#ppt_x"/>
                                              </p:val>
                                            </p:tav>
                                            <p:tav tm="100000">
                                              <p:val>
                                                <p:strVal val="#ppt_x"/>
                                              </p:val>
                                            </p:tav>
                                          </p:tavLst>
                                        </p:anim>
                                        <p:anim calcmode="lin" valueType="num">
                                          <p:cBhvr additive="base">
                                            <p:cTn id="20" dur="2500" fill="hold"/>
                                            <p:tgtEl>
                                              <p:spTgt spid="1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40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2500" fill="hold"/>
                                            <p:tgtEl>
                                              <p:spTgt spid="18"/>
                                            </p:tgtEl>
                                            <p:attrNameLst>
                                              <p:attrName>ppt_x</p:attrName>
                                            </p:attrNameLst>
                                          </p:cBhvr>
                                          <p:tavLst>
                                            <p:tav tm="0">
                                              <p:val>
                                                <p:strVal val="#ppt_x"/>
                                              </p:val>
                                            </p:tav>
                                            <p:tav tm="100000">
                                              <p:val>
                                                <p:strVal val="#ppt_x"/>
                                              </p:val>
                                            </p:tav>
                                          </p:tavLst>
                                        </p:anim>
                                        <p:anim calcmode="lin" valueType="num">
                                          <p:cBhvr additive="base">
                                            <p:cTn id="24" dur="2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animBg="1"/>
          <p:bldP spid="18" grpId="0" animBg="1"/>
          <p:bldP spid="16" grpId="0" animBg="1"/>
        </p:bldLst>
      </p:timing>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35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19" name="Picture Placeholder 18">
            <a:extLst>
              <a:ext uri="{FF2B5EF4-FFF2-40B4-BE49-F238E27FC236}">
                <a16:creationId xmlns:a16="http://schemas.microsoft.com/office/drawing/2014/main" id="{3CDD3870-C715-4C53-9585-F741A2C71E78}"/>
              </a:ext>
            </a:extLst>
          </p:cNvPr>
          <p:cNvSpPr>
            <a:spLocks noGrp="1"/>
          </p:cNvSpPr>
          <p:nvPr>
            <p:ph type="pic" sz="quarter" idx="12"/>
          </p:nvPr>
        </p:nvSpPr>
        <p:spPr>
          <a:xfrm>
            <a:off x="8138264" y="240573"/>
            <a:ext cx="1968910" cy="2089632"/>
          </a:xfrm>
          <a:custGeom>
            <a:avLst/>
            <a:gdLst>
              <a:gd name="connsiteX0" fmla="*/ 0 w 3938333"/>
              <a:gd name="connsiteY0" fmla="*/ 0 h 4179264"/>
              <a:gd name="connsiteX1" fmla="*/ 3747441 w 3938333"/>
              <a:gd name="connsiteY1" fmla="*/ 0 h 4179264"/>
              <a:gd name="connsiteX2" fmla="*/ 3938333 w 3938333"/>
              <a:gd name="connsiteY2" fmla="*/ 190891 h 4179264"/>
              <a:gd name="connsiteX3" fmla="*/ 3938333 w 3938333"/>
              <a:gd name="connsiteY3" fmla="*/ 4179264 h 4179264"/>
              <a:gd name="connsiteX4" fmla="*/ 0 w 3938333"/>
              <a:gd name="connsiteY4" fmla="*/ 4179264 h 4179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8333" h="4179264">
                <a:moveTo>
                  <a:pt x="0" y="0"/>
                </a:moveTo>
                <a:lnTo>
                  <a:pt x="3747441" y="0"/>
                </a:lnTo>
                <a:cubicBezTo>
                  <a:pt x="3852869" y="0"/>
                  <a:pt x="3938333" y="85465"/>
                  <a:pt x="3938333" y="190891"/>
                </a:cubicBezTo>
                <a:lnTo>
                  <a:pt x="393833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64FBAD0B-42CC-4583-8C90-F737428277A3}"/>
              </a:ext>
            </a:extLst>
          </p:cNvPr>
          <p:cNvSpPr>
            <a:spLocks noGrp="1"/>
          </p:cNvSpPr>
          <p:nvPr>
            <p:ph type="pic" sz="quarter" idx="13"/>
          </p:nvPr>
        </p:nvSpPr>
        <p:spPr>
          <a:xfrm>
            <a:off x="6124110" y="240573"/>
            <a:ext cx="1962946" cy="2089632"/>
          </a:xfrm>
          <a:custGeom>
            <a:avLst/>
            <a:gdLst>
              <a:gd name="connsiteX0" fmla="*/ 0 w 3926403"/>
              <a:gd name="connsiteY0" fmla="*/ 0 h 4179264"/>
              <a:gd name="connsiteX1" fmla="*/ 3926403 w 3926403"/>
              <a:gd name="connsiteY1" fmla="*/ 0 h 4179264"/>
              <a:gd name="connsiteX2" fmla="*/ 3926403 w 3926403"/>
              <a:gd name="connsiteY2" fmla="*/ 4179264 h 4179264"/>
              <a:gd name="connsiteX3" fmla="*/ 0 w 392640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26403" h="4179264">
                <a:moveTo>
                  <a:pt x="0" y="0"/>
                </a:moveTo>
                <a:lnTo>
                  <a:pt x="3926403" y="0"/>
                </a:lnTo>
                <a:lnTo>
                  <a:pt x="392640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1" name="Picture Placeholder 20">
            <a:extLst>
              <a:ext uri="{FF2B5EF4-FFF2-40B4-BE49-F238E27FC236}">
                <a16:creationId xmlns:a16="http://schemas.microsoft.com/office/drawing/2014/main" id="{AB92AA44-3056-4640-AE83-0BC4C1BCB843}"/>
              </a:ext>
            </a:extLst>
          </p:cNvPr>
          <p:cNvSpPr>
            <a:spLocks noGrp="1"/>
          </p:cNvSpPr>
          <p:nvPr>
            <p:ph type="pic" sz="quarter" idx="14"/>
          </p:nvPr>
        </p:nvSpPr>
        <p:spPr>
          <a:xfrm>
            <a:off x="4107707" y="2384184"/>
            <a:ext cx="1962946" cy="2089632"/>
          </a:xfrm>
          <a:custGeom>
            <a:avLst/>
            <a:gdLst>
              <a:gd name="connsiteX0" fmla="*/ 0 w 3926403"/>
              <a:gd name="connsiteY0" fmla="*/ 0 h 4179264"/>
              <a:gd name="connsiteX1" fmla="*/ 3926403 w 3926403"/>
              <a:gd name="connsiteY1" fmla="*/ 0 h 4179264"/>
              <a:gd name="connsiteX2" fmla="*/ 3926403 w 3926403"/>
              <a:gd name="connsiteY2" fmla="*/ 4179264 h 4179264"/>
              <a:gd name="connsiteX3" fmla="*/ 0 w 392640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26403" h="4179264">
                <a:moveTo>
                  <a:pt x="0" y="0"/>
                </a:moveTo>
                <a:lnTo>
                  <a:pt x="3926403" y="0"/>
                </a:lnTo>
                <a:lnTo>
                  <a:pt x="392640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2" name="Picture Placeholder 21">
            <a:extLst>
              <a:ext uri="{FF2B5EF4-FFF2-40B4-BE49-F238E27FC236}">
                <a16:creationId xmlns:a16="http://schemas.microsoft.com/office/drawing/2014/main" id="{5A16F2E8-B18C-43CB-A260-74ED835B6FC8}"/>
              </a:ext>
            </a:extLst>
          </p:cNvPr>
          <p:cNvSpPr>
            <a:spLocks noGrp="1"/>
          </p:cNvSpPr>
          <p:nvPr>
            <p:ph type="pic" sz="quarter" idx="15"/>
          </p:nvPr>
        </p:nvSpPr>
        <p:spPr>
          <a:xfrm>
            <a:off x="2084826" y="2384184"/>
            <a:ext cx="1968910" cy="2089632"/>
          </a:xfrm>
          <a:custGeom>
            <a:avLst/>
            <a:gdLst>
              <a:gd name="connsiteX0" fmla="*/ 0 w 3938333"/>
              <a:gd name="connsiteY0" fmla="*/ 0 h 4179264"/>
              <a:gd name="connsiteX1" fmla="*/ 3938333 w 3938333"/>
              <a:gd name="connsiteY1" fmla="*/ 0 h 4179264"/>
              <a:gd name="connsiteX2" fmla="*/ 3938333 w 3938333"/>
              <a:gd name="connsiteY2" fmla="*/ 4179264 h 4179264"/>
              <a:gd name="connsiteX3" fmla="*/ 0 w 393833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38333" h="4179264">
                <a:moveTo>
                  <a:pt x="0" y="0"/>
                </a:moveTo>
                <a:lnTo>
                  <a:pt x="3938333" y="0"/>
                </a:lnTo>
                <a:lnTo>
                  <a:pt x="393833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3" name="Picture Placeholder 22">
            <a:extLst>
              <a:ext uri="{FF2B5EF4-FFF2-40B4-BE49-F238E27FC236}">
                <a16:creationId xmlns:a16="http://schemas.microsoft.com/office/drawing/2014/main" id="{3A3784B9-508A-4B75-9D7E-381A78C381D6}"/>
              </a:ext>
            </a:extLst>
          </p:cNvPr>
          <p:cNvSpPr>
            <a:spLocks noGrp="1"/>
          </p:cNvSpPr>
          <p:nvPr>
            <p:ph type="pic" sz="quarter" idx="16"/>
          </p:nvPr>
        </p:nvSpPr>
        <p:spPr>
          <a:xfrm>
            <a:off x="6124110" y="4527795"/>
            <a:ext cx="1962946" cy="2089632"/>
          </a:xfrm>
          <a:custGeom>
            <a:avLst/>
            <a:gdLst>
              <a:gd name="connsiteX0" fmla="*/ 0 w 3926403"/>
              <a:gd name="connsiteY0" fmla="*/ 0 h 4179264"/>
              <a:gd name="connsiteX1" fmla="*/ 3926403 w 3926403"/>
              <a:gd name="connsiteY1" fmla="*/ 0 h 4179264"/>
              <a:gd name="connsiteX2" fmla="*/ 3926403 w 3926403"/>
              <a:gd name="connsiteY2" fmla="*/ 4179264 h 4179264"/>
              <a:gd name="connsiteX3" fmla="*/ 0 w 392640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26403" h="4179264">
                <a:moveTo>
                  <a:pt x="0" y="0"/>
                </a:moveTo>
                <a:lnTo>
                  <a:pt x="3926403" y="0"/>
                </a:lnTo>
                <a:lnTo>
                  <a:pt x="392640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4" name="Picture Placeholder 23">
            <a:extLst>
              <a:ext uri="{FF2B5EF4-FFF2-40B4-BE49-F238E27FC236}">
                <a16:creationId xmlns:a16="http://schemas.microsoft.com/office/drawing/2014/main" id="{A9F0F9EF-53B4-4A2C-B472-A90B22C56F67}"/>
              </a:ext>
            </a:extLst>
          </p:cNvPr>
          <p:cNvSpPr>
            <a:spLocks noGrp="1"/>
          </p:cNvSpPr>
          <p:nvPr>
            <p:ph type="pic" sz="quarter" idx="17"/>
          </p:nvPr>
        </p:nvSpPr>
        <p:spPr>
          <a:xfrm>
            <a:off x="8138264" y="4527795"/>
            <a:ext cx="1968910" cy="2089632"/>
          </a:xfrm>
          <a:custGeom>
            <a:avLst/>
            <a:gdLst>
              <a:gd name="connsiteX0" fmla="*/ 0 w 3938333"/>
              <a:gd name="connsiteY0" fmla="*/ 0 h 4179264"/>
              <a:gd name="connsiteX1" fmla="*/ 3938333 w 3938333"/>
              <a:gd name="connsiteY1" fmla="*/ 0 h 4179264"/>
              <a:gd name="connsiteX2" fmla="*/ 3938333 w 3938333"/>
              <a:gd name="connsiteY2" fmla="*/ 3988373 h 4179264"/>
              <a:gd name="connsiteX3" fmla="*/ 3747441 w 3938333"/>
              <a:gd name="connsiteY3" fmla="*/ 4179264 h 4179264"/>
              <a:gd name="connsiteX4" fmla="*/ 0 w 3938333"/>
              <a:gd name="connsiteY4" fmla="*/ 4179264 h 4179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8333" h="4179264">
                <a:moveTo>
                  <a:pt x="0" y="0"/>
                </a:moveTo>
                <a:lnTo>
                  <a:pt x="3938333" y="0"/>
                </a:lnTo>
                <a:lnTo>
                  <a:pt x="3938333" y="3988373"/>
                </a:lnTo>
                <a:cubicBezTo>
                  <a:pt x="3938333" y="4093799"/>
                  <a:pt x="3852869" y="4179264"/>
                  <a:pt x="3747441" y="4179264"/>
                </a:cubicBez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744983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2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72000">
                                          <p:cBhvr additive="base">
                                            <p:cTn id="7" dur="2500" fill="hold"/>
                                            <p:tgtEl>
                                              <p:spTgt spid="19"/>
                                            </p:tgtEl>
                                            <p:attrNameLst>
                                              <p:attrName>ppt_x</p:attrName>
                                            </p:attrNameLst>
                                          </p:cBhvr>
                                          <p:tavLst>
                                            <p:tav tm="0">
                                              <p:val>
                                                <p:strVal val="#ppt_x"/>
                                              </p:val>
                                            </p:tav>
                                            <p:tav tm="100000">
                                              <p:val>
                                                <p:strVal val="#ppt_x"/>
                                              </p:val>
                                            </p:tav>
                                          </p:tavLst>
                                        </p:anim>
                                        <p:anim calcmode="lin" valueType="num" p14:bounceEnd="72000">
                                          <p:cBhvr additive="base">
                                            <p:cTn id="8" dur="2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2000">
                                      <p:stCondLst>
                                        <p:cond delay="100"/>
                                      </p:stCondLst>
                                      <p:childTnLst>
                                        <p:set>
                                          <p:cBhvr>
                                            <p:cTn id="10" dur="1" fill="hold">
                                              <p:stCondLst>
                                                <p:cond delay="0"/>
                                              </p:stCondLst>
                                            </p:cTn>
                                            <p:tgtEl>
                                              <p:spTgt spid="20"/>
                                            </p:tgtEl>
                                            <p:attrNameLst>
                                              <p:attrName>style.visibility</p:attrName>
                                            </p:attrNameLst>
                                          </p:cBhvr>
                                          <p:to>
                                            <p:strVal val="visible"/>
                                          </p:to>
                                        </p:set>
                                        <p:anim calcmode="lin" valueType="num" p14:bounceEnd="72000">
                                          <p:cBhvr additive="base">
                                            <p:cTn id="11" dur="2500" fill="hold"/>
                                            <p:tgtEl>
                                              <p:spTgt spid="20"/>
                                            </p:tgtEl>
                                            <p:attrNameLst>
                                              <p:attrName>ppt_x</p:attrName>
                                            </p:attrNameLst>
                                          </p:cBhvr>
                                          <p:tavLst>
                                            <p:tav tm="0">
                                              <p:val>
                                                <p:strVal val="#ppt_x"/>
                                              </p:val>
                                            </p:tav>
                                            <p:tav tm="100000">
                                              <p:val>
                                                <p:strVal val="#ppt_x"/>
                                              </p:val>
                                            </p:tav>
                                          </p:tavLst>
                                        </p:anim>
                                        <p:anim calcmode="lin" valueType="num" p14:bounceEnd="72000">
                                          <p:cBhvr additive="base">
                                            <p:cTn id="12" dur="2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2000">
                                      <p:stCondLst>
                                        <p:cond delay="200"/>
                                      </p:stCondLst>
                                      <p:childTnLst>
                                        <p:set>
                                          <p:cBhvr>
                                            <p:cTn id="14" dur="1" fill="hold">
                                              <p:stCondLst>
                                                <p:cond delay="0"/>
                                              </p:stCondLst>
                                            </p:cTn>
                                            <p:tgtEl>
                                              <p:spTgt spid="22"/>
                                            </p:tgtEl>
                                            <p:attrNameLst>
                                              <p:attrName>style.visibility</p:attrName>
                                            </p:attrNameLst>
                                          </p:cBhvr>
                                          <p:to>
                                            <p:strVal val="visible"/>
                                          </p:to>
                                        </p:set>
                                        <p:anim calcmode="lin" valueType="num" p14:bounceEnd="72000">
                                          <p:cBhvr additive="base">
                                            <p:cTn id="15" dur="2500" fill="hold"/>
                                            <p:tgtEl>
                                              <p:spTgt spid="22"/>
                                            </p:tgtEl>
                                            <p:attrNameLst>
                                              <p:attrName>ppt_x</p:attrName>
                                            </p:attrNameLst>
                                          </p:cBhvr>
                                          <p:tavLst>
                                            <p:tav tm="0">
                                              <p:val>
                                                <p:strVal val="#ppt_x"/>
                                              </p:val>
                                            </p:tav>
                                            <p:tav tm="100000">
                                              <p:val>
                                                <p:strVal val="#ppt_x"/>
                                              </p:val>
                                            </p:tav>
                                          </p:tavLst>
                                        </p:anim>
                                        <p:anim calcmode="lin" valueType="num" p14:bounceEnd="72000">
                                          <p:cBhvr additive="base">
                                            <p:cTn id="16" dur="2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2000">
                                      <p:stCondLst>
                                        <p:cond delay="300"/>
                                      </p:stCondLst>
                                      <p:childTnLst>
                                        <p:set>
                                          <p:cBhvr>
                                            <p:cTn id="18" dur="1" fill="hold">
                                              <p:stCondLst>
                                                <p:cond delay="0"/>
                                              </p:stCondLst>
                                            </p:cTn>
                                            <p:tgtEl>
                                              <p:spTgt spid="21"/>
                                            </p:tgtEl>
                                            <p:attrNameLst>
                                              <p:attrName>style.visibility</p:attrName>
                                            </p:attrNameLst>
                                          </p:cBhvr>
                                          <p:to>
                                            <p:strVal val="visible"/>
                                          </p:to>
                                        </p:set>
                                        <p:anim calcmode="lin" valueType="num" p14:bounceEnd="72000">
                                          <p:cBhvr additive="base">
                                            <p:cTn id="19" dur="2500" fill="hold"/>
                                            <p:tgtEl>
                                              <p:spTgt spid="21"/>
                                            </p:tgtEl>
                                            <p:attrNameLst>
                                              <p:attrName>ppt_x</p:attrName>
                                            </p:attrNameLst>
                                          </p:cBhvr>
                                          <p:tavLst>
                                            <p:tav tm="0">
                                              <p:val>
                                                <p:strVal val="#ppt_x"/>
                                              </p:val>
                                            </p:tav>
                                            <p:tav tm="100000">
                                              <p:val>
                                                <p:strVal val="#ppt_x"/>
                                              </p:val>
                                            </p:tav>
                                          </p:tavLst>
                                        </p:anim>
                                        <p:anim calcmode="lin" valueType="num" p14:bounceEnd="72000">
                                          <p:cBhvr additive="base">
                                            <p:cTn id="20" dur="2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72000">
                                      <p:stCondLst>
                                        <p:cond delay="400"/>
                                      </p:stCondLst>
                                      <p:childTnLst>
                                        <p:set>
                                          <p:cBhvr>
                                            <p:cTn id="22" dur="1" fill="hold">
                                              <p:stCondLst>
                                                <p:cond delay="0"/>
                                              </p:stCondLst>
                                            </p:cTn>
                                            <p:tgtEl>
                                              <p:spTgt spid="24"/>
                                            </p:tgtEl>
                                            <p:attrNameLst>
                                              <p:attrName>style.visibility</p:attrName>
                                            </p:attrNameLst>
                                          </p:cBhvr>
                                          <p:to>
                                            <p:strVal val="visible"/>
                                          </p:to>
                                        </p:set>
                                        <p:anim calcmode="lin" valueType="num" p14:bounceEnd="72000">
                                          <p:cBhvr additive="base">
                                            <p:cTn id="23" dur="2500" fill="hold"/>
                                            <p:tgtEl>
                                              <p:spTgt spid="24"/>
                                            </p:tgtEl>
                                            <p:attrNameLst>
                                              <p:attrName>ppt_x</p:attrName>
                                            </p:attrNameLst>
                                          </p:cBhvr>
                                          <p:tavLst>
                                            <p:tav tm="0">
                                              <p:val>
                                                <p:strVal val="#ppt_x"/>
                                              </p:val>
                                            </p:tav>
                                            <p:tav tm="100000">
                                              <p:val>
                                                <p:strVal val="#ppt_x"/>
                                              </p:val>
                                            </p:tav>
                                          </p:tavLst>
                                        </p:anim>
                                        <p:anim calcmode="lin" valueType="num" p14:bounceEnd="72000">
                                          <p:cBhvr additive="base">
                                            <p:cTn id="24" dur="2500" fill="hold"/>
                                            <p:tgtEl>
                                              <p:spTgt spid="2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72000">
                                      <p:stCondLst>
                                        <p:cond delay="500"/>
                                      </p:stCondLst>
                                      <p:childTnLst>
                                        <p:set>
                                          <p:cBhvr>
                                            <p:cTn id="26" dur="1" fill="hold">
                                              <p:stCondLst>
                                                <p:cond delay="0"/>
                                              </p:stCondLst>
                                            </p:cTn>
                                            <p:tgtEl>
                                              <p:spTgt spid="23"/>
                                            </p:tgtEl>
                                            <p:attrNameLst>
                                              <p:attrName>style.visibility</p:attrName>
                                            </p:attrNameLst>
                                          </p:cBhvr>
                                          <p:to>
                                            <p:strVal val="visible"/>
                                          </p:to>
                                        </p:set>
                                        <p:anim calcmode="lin" valueType="num" p14:bounceEnd="72000">
                                          <p:cBhvr additive="base">
                                            <p:cTn id="27" dur="2500" fill="hold"/>
                                            <p:tgtEl>
                                              <p:spTgt spid="23"/>
                                            </p:tgtEl>
                                            <p:attrNameLst>
                                              <p:attrName>ppt_x</p:attrName>
                                            </p:attrNameLst>
                                          </p:cBhvr>
                                          <p:tavLst>
                                            <p:tav tm="0">
                                              <p:val>
                                                <p:strVal val="#ppt_x"/>
                                              </p:val>
                                            </p:tav>
                                            <p:tav tm="100000">
                                              <p:val>
                                                <p:strVal val="#ppt_x"/>
                                              </p:val>
                                            </p:tav>
                                          </p:tavLst>
                                        </p:anim>
                                        <p:anim calcmode="lin" valueType="num" p14:bounceEnd="72000">
                                          <p:cBhvr additive="base">
                                            <p:cTn id="28" dur="2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2500" fill="hold"/>
                                            <p:tgtEl>
                                              <p:spTgt spid="19"/>
                                            </p:tgtEl>
                                            <p:attrNameLst>
                                              <p:attrName>ppt_x</p:attrName>
                                            </p:attrNameLst>
                                          </p:cBhvr>
                                          <p:tavLst>
                                            <p:tav tm="0">
                                              <p:val>
                                                <p:strVal val="#ppt_x"/>
                                              </p:val>
                                            </p:tav>
                                            <p:tav tm="100000">
                                              <p:val>
                                                <p:strVal val="#ppt_x"/>
                                              </p:val>
                                            </p:tav>
                                          </p:tavLst>
                                        </p:anim>
                                        <p:anim calcmode="lin" valueType="num">
                                          <p:cBhvr additive="base">
                                            <p:cTn id="8" dur="2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2500" fill="hold"/>
                                            <p:tgtEl>
                                              <p:spTgt spid="20"/>
                                            </p:tgtEl>
                                            <p:attrNameLst>
                                              <p:attrName>ppt_x</p:attrName>
                                            </p:attrNameLst>
                                          </p:cBhvr>
                                          <p:tavLst>
                                            <p:tav tm="0">
                                              <p:val>
                                                <p:strVal val="#ppt_x"/>
                                              </p:val>
                                            </p:tav>
                                            <p:tav tm="100000">
                                              <p:val>
                                                <p:strVal val="#ppt_x"/>
                                              </p:val>
                                            </p:tav>
                                          </p:tavLst>
                                        </p:anim>
                                        <p:anim calcmode="lin" valueType="num">
                                          <p:cBhvr additive="base">
                                            <p:cTn id="12" dur="2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2500" fill="hold"/>
                                            <p:tgtEl>
                                              <p:spTgt spid="22"/>
                                            </p:tgtEl>
                                            <p:attrNameLst>
                                              <p:attrName>ppt_x</p:attrName>
                                            </p:attrNameLst>
                                          </p:cBhvr>
                                          <p:tavLst>
                                            <p:tav tm="0">
                                              <p:val>
                                                <p:strVal val="#ppt_x"/>
                                              </p:val>
                                            </p:tav>
                                            <p:tav tm="100000">
                                              <p:val>
                                                <p:strVal val="#ppt_x"/>
                                              </p:val>
                                            </p:tav>
                                          </p:tavLst>
                                        </p:anim>
                                        <p:anim calcmode="lin" valueType="num">
                                          <p:cBhvr additive="base">
                                            <p:cTn id="16" dur="2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30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2500" fill="hold"/>
                                            <p:tgtEl>
                                              <p:spTgt spid="21"/>
                                            </p:tgtEl>
                                            <p:attrNameLst>
                                              <p:attrName>ppt_x</p:attrName>
                                            </p:attrNameLst>
                                          </p:cBhvr>
                                          <p:tavLst>
                                            <p:tav tm="0">
                                              <p:val>
                                                <p:strVal val="#ppt_x"/>
                                              </p:val>
                                            </p:tav>
                                            <p:tav tm="100000">
                                              <p:val>
                                                <p:strVal val="#ppt_x"/>
                                              </p:val>
                                            </p:tav>
                                          </p:tavLst>
                                        </p:anim>
                                        <p:anim calcmode="lin" valueType="num">
                                          <p:cBhvr additive="base">
                                            <p:cTn id="20" dur="2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400"/>
                                      </p:stCondLst>
                                      <p:childTnLst>
                                        <p:set>
                                          <p:cBhvr>
                                            <p:cTn id="22" dur="1" fill="hold">
                                              <p:stCondLst>
                                                <p:cond delay="0"/>
                                              </p:stCondLst>
                                            </p:cTn>
                                            <p:tgtEl>
                                              <p:spTgt spid="24"/>
                                            </p:tgtEl>
                                            <p:attrNameLst>
                                              <p:attrName>style.visibility</p:attrName>
                                            </p:attrNameLst>
                                          </p:cBhvr>
                                          <p:to>
                                            <p:strVal val="visible"/>
                                          </p:to>
                                        </p:set>
                                        <p:anim calcmode="lin" valueType="num">
                                          <p:cBhvr additive="base">
                                            <p:cTn id="23" dur="2500" fill="hold"/>
                                            <p:tgtEl>
                                              <p:spTgt spid="24"/>
                                            </p:tgtEl>
                                            <p:attrNameLst>
                                              <p:attrName>ppt_x</p:attrName>
                                            </p:attrNameLst>
                                          </p:cBhvr>
                                          <p:tavLst>
                                            <p:tav tm="0">
                                              <p:val>
                                                <p:strVal val="#ppt_x"/>
                                              </p:val>
                                            </p:tav>
                                            <p:tav tm="100000">
                                              <p:val>
                                                <p:strVal val="#ppt_x"/>
                                              </p:val>
                                            </p:tav>
                                          </p:tavLst>
                                        </p:anim>
                                        <p:anim calcmode="lin" valueType="num">
                                          <p:cBhvr additive="base">
                                            <p:cTn id="24" dur="2500" fill="hold"/>
                                            <p:tgtEl>
                                              <p:spTgt spid="2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2500" fill="hold"/>
                                            <p:tgtEl>
                                              <p:spTgt spid="23"/>
                                            </p:tgtEl>
                                            <p:attrNameLst>
                                              <p:attrName>ppt_x</p:attrName>
                                            </p:attrNameLst>
                                          </p:cBhvr>
                                          <p:tavLst>
                                            <p:tav tm="0">
                                              <p:val>
                                                <p:strVal val="#ppt_x"/>
                                              </p:val>
                                            </p:tav>
                                            <p:tav tm="100000">
                                              <p:val>
                                                <p:strVal val="#ppt_x"/>
                                              </p:val>
                                            </p:tav>
                                          </p:tavLst>
                                        </p:anim>
                                        <p:anim calcmode="lin" valueType="num">
                                          <p:cBhvr additive="base">
                                            <p:cTn id="28" dur="2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Lst>
      </p:timing>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4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9" name="Picture Placeholder 8">
            <a:extLst>
              <a:ext uri="{FF2B5EF4-FFF2-40B4-BE49-F238E27FC236}">
                <a16:creationId xmlns:a16="http://schemas.microsoft.com/office/drawing/2014/main" id="{0B1939E0-D85C-4041-A6CB-C8E42A68134E}"/>
              </a:ext>
            </a:extLst>
          </p:cNvPr>
          <p:cNvSpPr>
            <a:spLocks noGrp="1"/>
          </p:cNvSpPr>
          <p:nvPr>
            <p:ph type="pic" sz="quarter" idx="12"/>
          </p:nvPr>
        </p:nvSpPr>
        <p:spPr>
          <a:xfrm>
            <a:off x="2087808" y="1312379"/>
            <a:ext cx="1968910" cy="2089632"/>
          </a:xfrm>
          <a:custGeom>
            <a:avLst/>
            <a:gdLst>
              <a:gd name="connsiteX0" fmla="*/ 190891 w 3938333"/>
              <a:gd name="connsiteY0" fmla="*/ 0 h 4179264"/>
              <a:gd name="connsiteX1" fmla="*/ 3938333 w 3938333"/>
              <a:gd name="connsiteY1" fmla="*/ 0 h 4179264"/>
              <a:gd name="connsiteX2" fmla="*/ 3938333 w 3938333"/>
              <a:gd name="connsiteY2" fmla="*/ 4179264 h 4179264"/>
              <a:gd name="connsiteX3" fmla="*/ 0 w 3938333"/>
              <a:gd name="connsiteY3" fmla="*/ 4179264 h 4179264"/>
              <a:gd name="connsiteX4" fmla="*/ 0 w 3938333"/>
              <a:gd name="connsiteY4" fmla="*/ 190891 h 4179264"/>
              <a:gd name="connsiteX5" fmla="*/ 190891 w 3938333"/>
              <a:gd name="connsiteY5" fmla="*/ 0 h 4179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8333" h="4179264">
                <a:moveTo>
                  <a:pt x="190891" y="0"/>
                </a:moveTo>
                <a:lnTo>
                  <a:pt x="3938333" y="0"/>
                </a:lnTo>
                <a:lnTo>
                  <a:pt x="3938333" y="4179264"/>
                </a:lnTo>
                <a:lnTo>
                  <a:pt x="0" y="4179264"/>
                </a:lnTo>
                <a:lnTo>
                  <a:pt x="0" y="190891"/>
                </a:lnTo>
                <a:cubicBezTo>
                  <a:pt x="0" y="85465"/>
                  <a:pt x="85465" y="0"/>
                  <a:pt x="19089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020C1A15-ACE5-49D1-A3F6-63C8F5FF1EF9}"/>
              </a:ext>
            </a:extLst>
          </p:cNvPr>
          <p:cNvSpPr>
            <a:spLocks noGrp="1"/>
          </p:cNvSpPr>
          <p:nvPr>
            <p:ph type="pic" sz="quarter" idx="13"/>
          </p:nvPr>
        </p:nvSpPr>
        <p:spPr>
          <a:xfrm>
            <a:off x="4110689" y="3455990"/>
            <a:ext cx="1962946" cy="2089632"/>
          </a:xfrm>
          <a:custGeom>
            <a:avLst/>
            <a:gdLst>
              <a:gd name="connsiteX0" fmla="*/ 0 w 3926403"/>
              <a:gd name="connsiteY0" fmla="*/ 0 h 4179264"/>
              <a:gd name="connsiteX1" fmla="*/ 3926403 w 3926403"/>
              <a:gd name="connsiteY1" fmla="*/ 0 h 4179264"/>
              <a:gd name="connsiteX2" fmla="*/ 3926403 w 3926403"/>
              <a:gd name="connsiteY2" fmla="*/ 4179264 h 4179264"/>
              <a:gd name="connsiteX3" fmla="*/ 0 w 392640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26403" h="4179264">
                <a:moveTo>
                  <a:pt x="0" y="0"/>
                </a:moveTo>
                <a:lnTo>
                  <a:pt x="3926403" y="0"/>
                </a:lnTo>
                <a:lnTo>
                  <a:pt x="392640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E56C758D-179E-4D6D-A1BC-2C48452E9B49}"/>
              </a:ext>
            </a:extLst>
          </p:cNvPr>
          <p:cNvSpPr>
            <a:spLocks noGrp="1"/>
          </p:cNvSpPr>
          <p:nvPr>
            <p:ph type="pic" sz="quarter" idx="14"/>
          </p:nvPr>
        </p:nvSpPr>
        <p:spPr>
          <a:xfrm>
            <a:off x="6127092" y="1312379"/>
            <a:ext cx="1962946" cy="2089632"/>
          </a:xfrm>
          <a:custGeom>
            <a:avLst/>
            <a:gdLst>
              <a:gd name="connsiteX0" fmla="*/ 0 w 3926403"/>
              <a:gd name="connsiteY0" fmla="*/ 0 h 4179264"/>
              <a:gd name="connsiteX1" fmla="*/ 3926403 w 3926403"/>
              <a:gd name="connsiteY1" fmla="*/ 0 h 4179264"/>
              <a:gd name="connsiteX2" fmla="*/ 3926403 w 3926403"/>
              <a:gd name="connsiteY2" fmla="*/ 4179264 h 4179264"/>
              <a:gd name="connsiteX3" fmla="*/ 0 w 3926403"/>
              <a:gd name="connsiteY3" fmla="*/ 4179264 h 4179264"/>
            </a:gdLst>
            <a:ahLst/>
            <a:cxnLst>
              <a:cxn ang="0">
                <a:pos x="connsiteX0" y="connsiteY0"/>
              </a:cxn>
              <a:cxn ang="0">
                <a:pos x="connsiteX1" y="connsiteY1"/>
              </a:cxn>
              <a:cxn ang="0">
                <a:pos x="connsiteX2" y="connsiteY2"/>
              </a:cxn>
              <a:cxn ang="0">
                <a:pos x="connsiteX3" y="connsiteY3"/>
              </a:cxn>
            </a:cxnLst>
            <a:rect l="l" t="t" r="r" b="b"/>
            <a:pathLst>
              <a:path w="3926403" h="4179264">
                <a:moveTo>
                  <a:pt x="0" y="0"/>
                </a:moveTo>
                <a:lnTo>
                  <a:pt x="3926403" y="0"/>
                </a:lnTo>
                <a:lnTo>
                  <a:pt x="3926403" y="4179264"/>
                </a:ln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6" name="Picture Placeholder 15">
            <a:extLst>
              <a:ext uri="{FF2B5EF4-FFF2-40B4-BE49-F238E27FC236}">
                <a16:creationId xmlns:a16="http://schemas.microsoft.com/office/drawing/2014/main" id="{598BD8D6-CA9B-4100-B7C2-C1BF996853EF}"/>
              </a:ext>
            </a:extLst>
          </p:cNvPr>
          <p:cNvSpPr>
            <a:spLocks noGrp="1"/>
          </p:cNvSpPr>
          <p:nvPr>
            <p:ph type="pic" sz="quarter" idx="15"/>
          </p:nvPr>
        </p:nvSpPr>
        <p:spPr>
          <a:xfrm>
            <a:off x="8141246" y="3455990"/>
            <a:ext cx="1968910" cy="2089632"/>
          </a:xfrm>
          <a:custGeom>
            <a:avLst/>
            <a:gdLst>
              <a:gd name="connsiteX0" fmla="*/ 0 w 3938332"/>
              <a:gd name="connsiteY0" fmla="*/ 0 h 4179264"/>
              <a:gd name="connsiteX1" fmla="*/ 3938332 w 3938332"/>
              <a:gd name="connsiteY1" fmla="*/ 0 h 4179264"/>
              <a:gd name="connsiteX2" fmla="*/ 3938332 w 3938332"/>
              <a:gd name="connsiteY2" fmla="*/ 3988373 h 4179264"/>
              <a:gd name="connsiteX3" fmla="*/ 3747442 w 3938332"/>
              <a:gd name="connsiteY3" fmla="*/ 4179264 h 4179264"/>
              <a:gd name="connsiteX4" fmla="*/ 0 w 3938332"/>
              <a:gd name="connsiteY4" fmla="*/ 4179264 h 4179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8332" h="4179264">
                <a:moveTo>
                  <a:pt x="0" y="0"/>
                </a:moveTo>
                <a:lnTo>
                  <a:pt x="3938332" y="0"/>
                </a:lnTo>
                <a:lnTo>
                  <a:pt x="3938332" y="3988373"/>
                </a:lnTo>
                <a:cubicBezTo>
                  <a:pt x="3938332" y="4093799"/>
                  <a:pt x="3852868" y="4179264"/>
                  <a:pt x="3747442" y="4179264"/>
                </a:cubicBezTo>
                <a:lnTo>
                  <a:pt x="0" y="417926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6329767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6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76000">
                                          <p:cBhvr additive="base">
                                            <p:cTn id="7" dur="2500" fill="hold"/>
                                            <p:tgtEl>
                                              <p:spTgt spid="9"/>
                                            </p:tgtEl>
                                            <p:attrNameLst>
                                              <p:attrName>ppt_x</p:attrName>
                                            </p:attrNameLst>
                                          </p:cBhvr>
                                          <p:tavLst>
                                            <p:tav tm="0">
                                              <p:val>
                                                <p:strVal val="#ppt_x"/>
                                              </p:val>
                                            </p:tav>
                                            <p:tav tm="100000">
                                              <p:val>
                                                <p:strVal val="#ppt_x"/>
                                              </p:val>
                                            </p:tav>
                                          </p:tavLst>
                                        </p:anim>
                                        <p:anim calcmode="lin" valueType="num" p14:bounceEnd="76000">
                                          <p:cBhvr additive="base">
                                            <p:cTn id="8" dur="2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6000">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14:bounceEnd="76000">
                                          <p:cBhvr additive="base">
                                            <p:cTn id="11" dur="2500" fill="hold"/>
                                            <p:tgtEl>
                                              <p:spTgt spid="13"/>
                                            </p:tgtEl>
                                            <p:attrNameLst>
                                              <p:attrName>ppt_x</p:attrName>
                                            </p:attrNameLst>
                                          </p:cBhvr>
                                          <p:tavLst>
                                            <p:tav tm="0">
                                              <p:val>
                                                <p:strVal val="#ppt_x"/>
                                              </p:val>
                                            </p:tav>
                                            <p:tav tm="100000">
                                              <p:val>
                                                <p:strVal val="#ppt_x"/>
                                              </p:val>
                                            </p:tav>
                                          </p:tavLst>
                                        </p:anim>
                                        <p:anim calcmode="lin" valueType="num" p14:bounceEnd="76000">
                                          <p:cBhvr additive="base">
                                            <p:cTn id="12" dur="2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6000">
                                      <p:stCondLst>
                                        <p:cond delay="400"/>
                                      </p:stCondLst>
                                      <p:childTnLst>
                                        <p:set>
                                          <p:cBhvr>
                                            <p:cTn id="14" dur="1" fill="hold">
                                              <p:stCondLst>
                                                <p:cond delay="0"/>
                                              </p:stCondLst>
                                            </p:cTn>
                                            <p:tgtEl>
                                              <p:spTgt spid="14"/>
                                            </p:tgtEl>
                                            <p:attrNameLst>
                                              <p:attrName>style.visibility</p:attrName>
                                            </p:attrNameLst>
                                          </p:cBhvr>
                                          <p:to>
                                            <p:strVal val="visible"/>
                                          </p:to>
                                        </p:set>
                                        <p:anim calcmode="lin" valueType="num" p14:bounceEnd="76000">
                                          <p:cBhvr additive="base">
                                            <p:cTn id="15" dur="2500" fill="hold"/>
                                            <p:tgtEl>
                                              <p:spTgt spid="14"/>
                                            </p:tgtEl>
                                            <p:attrNameLst>
                                              <p:attrName>ppt_x</p:attrName>
                                            </p:attrNameLst>
                                          </p:cBhvr>
                                          <p:tavLst>
                                            <p:tav tm="0">
                                              <p:val>
                                                <p:strVal val="#ppt_x"/>
                                              </p:val>
                                            </p:tav>
                                            <p:tav tm="100000">
                                              <p:val>
                                                <p:strVal val="#ppt_x"/>
                                              </p:val>
                                            </p:tav>
                                          </p:tavLst>
                                        </p:anim>
                                        <p:anim calcmode="lin" valueType="num" p14:bounceEnd="76000">
                                          <p:cBhvr additive="base">
                                            <p:cTn id="16" dur="2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6000">
                                      <p:stCondLst>
                                        <p:cond delay="600"/>
                                      </p:stCondLst>
                                      <p:childTnLst>
                                        <p:set>
                                          <p:cBhvr>
                                            <p:cTn id="18" dur="1" fill="hold">
                                              <p:stCondLst>
                                                <p:cond delay="0"/>
                                              </p:stCondLst>
                                            </p:cTn>
                                            <p:tgtEl>
                                              <p:spTgt spid="16"/>
                                            </p:tgtEl>
                                            <p:attrNameLst>
                                              <p:attrName>style.visibility</p:attrName>
                                            </p:attrNameLst>
                                          </p:cBhvr>
                                          <p:to>
                                            <p:strVal val="visible"/>
                                          </p:to>
                                        </p:set>
                                        <p:anim calcmode="lin" valueType="num" p14:bounceEnd="76000">
                                          <p:cBhvr additive="base">
                                            <p:cTn id="19" dur="2500" fill="hold"/>
                                            <p:tgtEl>
                                              <p:spTgt spid="16"/>
                                            </p:tgtEl>
                                            <p:attrNameLst>
                                              <p:attrName>ppt_x</p:attrName>
                                            </p:attrNameLst>
                                          </p:cBhvr>
                                          <p:tavLst>
                                            <p:tav tm="0">
                                              <p:val>
                                                <p:strVal val="#ppt_x"/>
                                              </p:val>
                                            </p:tav>
                                            <p:tav tm="100000">
                                              <p:val>
                                                <p:strVal val="#ppt_x"/>
                                              </p:val>
                                            </p:tav>
                                          </p:tavLst>
                                        </p:anim>
                                        <p:anim calcmode="lin" valueType="num" p14:bounceEnd="76000">
                                          <p:cBhvr additive="base">
                                            <p:cTn id="20" dur="2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4" grpId="0" animBg="1"/>
          <p:bldP spid="16"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2500" fill="hold"/>
                                            <p:tgtEl>
                                              <p:spTgt spid="9"/>
                                            </p:tgtEl>
                                            <p:attrNameLst>
                                              <p:attrName>ppt_x</p:attrName>
                                            </p:attrNameLst>
                                          </p:cBhvr>
                                          <p:tavLst>
                                            <p:tav tm="0">
                                              <p:val>
                                                <p:strVal val="#ppt_x"/>
                                              </p:val>
                                            </p:tav>
                                            <p:tav tm="100000">
                                              <p:val>
                                                <p:strVal val="#ppt_x"/>
                                              </p:val>
                                            </p:tav>
                                          </p:tavLst>
                                        </p:anim>
                                        <p:anim calcmode="lin" valueType="num">
                                          <p:cBhvr additive="base">
                                            <p:cTn id="8" dur="2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2500" fill="hold"/>
                                            <p:tgtEl>
                                              <p:spTgt spid="13"/>
                                            </p:tgtEl>
                                            <p:attrNameLst>
                                              <p:attrName>ppt_x</p:attrName>
                                            </p:attrNameLst>
                                          </p:cBhvr>
                                          <p:tavLst>
                                            <p:tav tm="0">
                                              <p:val>
                                                <p:strVal val="#ppt_x"/>
                                              </p:val>
                                            </p:tav>
                                            <p:tav tm="100000">
                                              <p:val>
                                                <p:strVal val="#ppt_x"/>
                                              </p:val>
                                            </p:tav>
                                          </p:tavLst>
                                        </p:anim>
                                        <p:anim calcmode="lin" valueType="num">
                                          <p:cBhvr additive="base">
                                            <p:cTn id="12" dur="2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4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2500" fill="hold"/>
                                            <p:tgtEl>
                                              <p:spTgt spid="14"/>
                                            </p:tgtEl>
                                            <p:attrNameLst>
                                              <p:attrName>ppt_x</p:attrName>
                                            </p:attrNameLst>
                                          </p:cBhvr>
                                          <p:tavLst>
                                            <p:tav tm="0">
                                              <p:val>
                                                <p:strVal val="#ppt_x"/>
                                              </p:val>
                                            </p:tav>
                                            <p:tav tm="100000">
                                              <p:val>
                                                <p:strVal val="#ppt_x"/>
                                              </p:val>
                                            </p:tav>
                                          </p:tavLst>
                                        </p:anim>
                                        <p:anim calcmode="lin" valueType="num">
                                          <p:cBhvr additive="base">
                                            <p:cTn id="16" dur="2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6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2500" fill="hold"/>
                                            <p:tgtEl>
                                              <p:spTgt spid="16"/>
                                            </p:tgtEl>
                                            <p:attrNameLst>
                                              <p:attrName>ppt_x</p:attrName>
                                            </p:attrNameLst>
                                          </p:cBhvr>
                                          <p:tavLst>
                                            <p:tav tm="0">
                                              <p:val>
                                                <p:strVal val="#ppt_x"/>
                                              </p:val>
                                            </p:tav>
                                            <p:tav tm="100000">
                                              <p:val>
                                                <p:strVal val="#ppt_x"/>
                                              </p:val>
                                            </p:tav>
                                          </p:tavLst>
                                        </p:anim>
                                        <p:anim calcmode="lin" valueType="num">
                                          <p:cBhvr additive="base">
                                            <p:cTn id="20" dur="2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4" grpId="0" animBg="1"/>
          <p:bldP spid="16" grpId="0" animBg="1"/>
        </p:bldLst>
      </p:timing>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3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10" name="Picture Placeholder 9">
            <a:extLst>
              <a:ext uri="{FF2B5EF4-FFF2-40B4-BE49-F238E27FC236}">
                <a16:creationId xmlns:a16="http://schemas.microsoft.com/office/drawing/2014/main" id="{D45E64E0-0597-4664-9648-1BD35C5B2920}"/>
              </a:ext>
            </a:extLst>
          </p:cNvPr>
          <p:cNvSpPr>
            <a:spLocks noGrp="1"/>
          </p:cNvSpPr>
          <p:nvPr>
            <p:ph type="pic" sz="quarter" idx="12"/>
          </p:nvPr>
        </p:nvSpPr>
        <p:spPr>
          <a:xfrm>
            <a:off x="2312739" y="971550"/>
            <a:ext cx="2479794" cy="1210578"/>
          </a:xfrm>
          <a:custGeom>
            <a:avLst/>
            <a:gdLst>
              <a:gd name="connsiteX0" fmla="*/ 173670 w 4960234"/>
              <a:gd name="connsiteY0" fmla="*/ 0 h 2421156"/>
              <a:gd name="connsiteX1" fmla="*/ 4786564 w 4960234"/>
              <a:gd name="connsiteY1" fmla="*/ 0 h 2421156"/>
              <a:gd name="connsiteX2" fmla="*/ 4960234 w 4960234"/>
              <a:gd name="connsiteY2" fmla="*/ 173670 h 2421156"/>
              <a:gd name="connsiteX3" fmla="*/ 4960234 w 4960234"/>
              <a:gd name="connsiteY3" fmla="*/ 2247486 h 2421156"/>
              <a:gd name="connsiteX4" fmla="*/ 4786564 w 4960234"/>
              <a:gd name="connsiteY4" fmla="*/ 2421156 h 2421156"/>
              <a:gd name="connsiteX5" fmla="*/ 173670 w 4960234"/>
              <a:gd name="connsiteY5" fmla="*/ 2421156 h 2421156"/>
              <a:gd name="connsiteX6" fmla="*/ 0 w 4960234"/>
              <a:gd name="connsiteY6" fmla="*/ 2247486 h 2421156"/>
              <a:gd name="connsiteX7" fmla="*/ 0 w 4960234"/>
              <a:gd name="connsiteY7" fmla="*/ 173670 h 2421156"/>
              <a:gd name="connsiteX8" fmla="*/ 173670 w 4960234"/>
              <a:gd name="connsiteY8" fmla="*/ 0 h 242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0234" h="2421156">
                <a:moveTo>
                  <a:pt x="173670" y="0"/>
                </a:moveTo>
                <a:lnTo>
                  <a:pt x="4786564" y="0"/>
                </a:lnTo>
                <a:cubicBezTo>
                  <a:pt x="4882479" y="0"/>
                  <a:pt x="4960234" y="77755"/>
                  <a:pt x="4960234" y="173670"/>
                </a:cubicBezTo>
                <a:lnTo>
                  <a:pt x="4960234" y="2247486"/>
                </a:lnTo>
                <a:cubicBezTo>
                  <a:pt x="4960234" y="2343401"/>
                  <a:pt x="4882479" y="2421156"/>
                  <a:pt x="4786564" y="2421156"/>
                </a:cubicBezTo>
                <a:lnTo>
                  <a:pt x="173670" y="2421156"/>
                </a:lnTo>
                <a:cubicBezTo>
                  <a:pt x="77755" y="2421156"/>
                  <a:pt x="0" y="2343401"/>
                  <a:pt x="0" y="2247486"/>
                </a:cubicBezTo>
                <a:lnTo>
                  <a:pt x="0" y="173670"/>
                </a:lnTo>
                <a:cubicBezTo>
                  <a:pt x="0" y="77755"/>
                  <a:pt x="77755" y="0"/>
                  <a:pt x="173670"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AF0F6E29-965E-405A-ACD8-51499D9C546B}"/>
              </a:ext>
            </a:extLst>
          </p:cNvPr>
          <p:cNvSpPr>
            <a:spLocks noGrp="1"/>
          </p:cNvSpPr>
          <p:nvPr>
            <p:ph type="pic" sz="quarter" idx="13"/>
          </p:nvPr>
        </p:nvSpPr>
        <p:spPr>
          <a:xfrm>
            <a:off x="2312739" y="3081903"/>
            <a:ext cx="2479794" cy="2804548"/>
          </a:xfrm>
          <a:custGeom>
            <a:avLst/>
            <a:gdLst>
              <a:gd name="connsiteX0" fmla="*/ 190969 w 4960234"/>
              <a:gd name="connsiteY0" fmla="*/ 0 h 5609095"/>
              <a:gd name="connsiteX1" fmla="*/ 4769265 w 4960234"/>
              <a:gd name="connsiteY1" fmla="*/ 0 h 5609095"/>
              <a:gd name="connsiteX2" fmla="*/ 4960234 w 4960234"/>
              <a:gd name="connsiteY2" fmla="*/ 190969 h 5609095"/>
              <a:gd name="connsiteX3" fmla="*/ 4960234 w 4960234"/>
              <a:gd name="connsiteY3" fmla="*/ 5418126 h 5609095"/>
              <a:gd name="connsiteX4" fmla="*/ 4769265 w 4960234"/>
              <a:gd name="connsiteY4" fmla="*/ 5609095 h 5609095"/>
              <a:gd name="connsiteX5" fmla="*/ 190969 w 4960234"/>
              <a:gd name="connsiteY5" fmla="*/ 5609095 h 5609095"/>
              <a:gd name="connsiteX6" fmla="*/ 0 w 4960234"/>
              <a:gd name="connsiteY6" fmla="*/ 5418126 h 5609095"/>
              <a:gd name="connsiteX7" fmla="*/ 0 w 4960234"/>
              <a:gd name="connsiteY7" fmla="*/ 190969 h 5609095"/>
              <a:gd name="connsiteX8" fmla="*/ 190969 w 4960234"/>
              <a:gd name="connsiteY8" fmla="*/ 0 h 560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0234" h="5609095">
                <a:moveTo>
                  <a:pt x="190969" y="0"/>
                </a:moveTo>
                <a:lnTo>
                  <a:pt x="4769265" y="0"/>
                </a:lnTo>
                <a:cubicBezTo>
                  <a:pt x="4874734" y="0"/>
                  <a:pt x="4960234" y="85500"/>
                  <a:pt x="4960234" y="190969"/>
                </a:cubicBezTo>
                <a:lnTo>
                  <a:pt x="4960234" y="5418126"/>
                </a:lnTo>
                <a:cubicBezTo>
                  <a:pt x="4960234" y="5523595"/>
                  <a:pt x="4874734" y="5609095"/>
                  <a:pt x="4769265" y="5609095"/>
                </a:cubicBezTo>
                <a:lnTo>
                  <a:pt x="190969" y="5609095"/>
                </a:lnTo>
                <a:cubicBezTo>
                  <a:pt x="85500" y="5609095"/>
                  <a:pt x="0" y="5523595"/>
                  <a:pt x="0" y="5418126"/>
                </a:cubicBezTo>
                <a:lnTo>
                  <a:pt x="0" y="190969"/>
                </a:lnTo>
                <a:cubicBezTo>
                  <a:pt x="0" y="85500"/>
                  <a:pt x="85500" y="0"/>
                  <a:pt x="190969"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B5A7F1DC-1970-4B9F-9275-55D80C602DAE}"/>
              </a:ext>
            </a:extLst>
          </p:cNvPr>
          <p:cNvSpPr>
            <a:spLocks noGrp="1"/>
          </p:cNvSpPr>
          <p:nvPr>
            <p:ph type="pic" sz="quarter" idx="14" hasCustomPrompt="1"/>
          </p:nvPr>
        </p:nvSpPr>
        <p:spPr>
          <a:xfrm>
            <a:off x="4846506" y="971550"/>
            <a:ext cx="2489391" cy="2804548"/>
          </a:xfrm>
          <a:custGeom>
            <a:avLst/>
            <a:gdLst>
              <a:gd name="connsiteX0" fmla="*/ 135341 w 4979431"/>
              <a:gd name="connsiteY0" fmla="*/ 0 h 5609095"/>
              <a:gd name="connsiteX1" fmla="*/ 4844090 w 4979431"/>
              <a:gd name="connsiteY1" fmla="*/ 0 h 5609095"/>
              <a:gd name="connsiteX2" fmla="*/ 4979431 w 4979431"/>
              <a:gd name="connsiteY2" fmla="*/ 135341 h 5609095"/>
              <a:gd name="connsiteX3" fmla="*/ 4979431 w 4979431"/>
              <a:gd name="connsiteY3" fmla="*/ 5473754 h 5609095"/>
              <a:gd name="connsiteX4" fmla="*/ 4844090 w 4979431"/>
              <a:gd name="connsiteY4" fmla="*/ 5609095 h 5609095"/>
              <a:gd name="connsiteX5" fmla="*/ 135341 w 4979431"/>
              <a:gd name="connsiteY5" fmla="*/ 5609095 h 5609095"/>
              <a:gd name="connsiteX6" fmla="*/ 0 w 4979431"/>
              <a:gd name="connsiteY6" fmla="*/ 5473754 h 5609095"/>
              <a:gd name="connsiteX7" fmla="*/ 0 w 4979431"/>
              <a:gd name="connsiteY7" fmla="*/ 135341 h 5609095"/>
              <a:gd name="connsiteX8" fmla="*/ 135341 w 4979431"/>
              <a:gd name="connsiteY8" fmla="*/ 0 h 560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79431" h="5609095">
                <a:moveTo>
                  <a:pt x="135341" y="0"/>
                </a:moveTo>
                <a:lnTo>
                  <a:pt x="4844090" y="0"/>
                </a:lnTo>
                <a:cubicBezTo>
                  <a:pt x="4918837" y="0"/>
                  <a:pt x="4979431" y="60594"/>
                  <a:pt x="4979431" y="135341"/>
                </a:cubicBezTo>
                <a:lnTo>
                  <a:pt x="4979431" y="5473754"/>
                </a:lnTo>
                <a:cubicBezTo>
                  <a:pt x="4979431" y="5548501"/>
                  <a:pt x="4918837" y="5609095"/>
                  <a:pt x="4844090" y="5609095"/>
                </a:cubicBezTo>
                <a:lnTo>
                  <a:pt x="135341" y="5609095"/>
                </a:lnTo>
                <a:cubicBezTo>
                  <a:pt x="60594" y="5609095"/>
                  <a:pt x="0" y="5548501"/>
                  <a:pt x="0" y="5473754"/>
                </a:cubicBezTo>
                <a:lnTo>
                  <a:pt x="0" y="135341"/>
                </a:lnTo>
                <a:cubicBezTo>
                  <a:pt x="0" y="60594"/>
                  <a:pt x="60594" y="0"/>
                  <a:pt x="135341"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r>
              <a:rPr lang="en-US"/>
              <a:t>da</a:t>
            </a:r>
          </a:p>
        </p:txBody>
      </p:sp>
    </p:spTree>
    <p:extLst>
      <p:ext uri="{BB962C8B-B14F-4D97-AF65-F5344CB8AC3E}">
        <p14:creationId xmlns:p14="http://schemas.microsoft.com/office/powerpoint/2010/main" val="11746196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2000">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14:bounceEnd="72000">
                                          <p:cBhvr additive="base">
                                            <p:cTn id="7" dur="2500" fill="hold"/>
                                            <p:tgtEl>
                                              <p:spTgt spid="10"/>
                                            </p:tgtEl>
                                            <p:attrNameLst>
                                              <p:attrName>ppt_x</p:attrName>
                                            </p:attrNameLst>
                                          </p:cBhvr>
                                          <p:tavLst>
                                            <p:tav tm="0">
                                              <p:val>
                                                <p:strVal val="#ppt_x"/>
                                              </p:val>
                                            </p:tav>
                                            <p:tav tm="100000">
                                              <p:val>
                                                <p:strVal val="#ppt_x"/>
                                              </p:val>
                                            </p:tav>
                                          </p:tavLst>
                                        </p:anim>
                                        <p:anim calcmode="lin" valueType="num" p14:bounceEnd="72000">
                                          <p:cBhvr additive="base">
                                            <p:cTn id="8" dur="2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2000">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14:bounceEnd="72000">
                                          <p:cBhvr additive="base">
                                            <p:cTn id="11" dur="2500" fill="hold"/>
                                            <p:tgtEl>
                                              <p:spTgt spid="12"/>
                                            </p:tgtEl>
                                            <p:attrNameLst>
                                              <p:attrName>ppt_x</p:attrName>
                                            </p:attrNameLst>
                                          </p:cBhvr>
                                          <p:tavLst>
                                            <p:tav tm="0">
                                              <p:val>
                                                <p:strVal val="#ppt_x"/>
                                              </p:val>
                                            </p:tav>
                                            <p:tav tm="100000">
                                              <p:val>
                                                <p:strVal val="#ppt_x"/>
                                              </p:val>
                                            </p:tav>
                                          </p:tavLst>
                                        </p:anim>
                                        <p:anim calcmode="lin" valueType="num" p14:bounceEnd="72000">
                                          <p:cBhvr additive="base">
                                            <p:cTn id="12" dur="2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2000">
                                      <p:stCondLst>
                                        <p:cond delay="200"/>
                                      </p:stCondLst>
                                      <p:childTnLst>
                                        <p:set>
                                          <p:cBhvr>
                                            <p:cTn id="14" dur="1" fill="hold">
                                              <p:stCondLst>
                                                <p:cond delay="0"/>
                                              </p:stCondLst>
                                            </p:cTn>
                                            <p:tgtEl>
                                              <p:spTgt spid="11"/>
                                            </p:tgtEl>
                                            <p:attrNameLst>
                                              <p:attrName>style.visibility</p:attrName>
                                            </p:attrNameLst>
                                          </p:cBhvr>
                                          <p:to>
                                            <p:strVal val="visible"/>
                                          </p:to>
                                        </p:set>
                                        <p:anim calcmode="lin" valueType="num" p14:bounceEnd="72000">
                                          <p:cBhvr additive="base">
                                            <p:cTn id="15" dur="2500" fill="hold"/>
                                            <p:tgtEl>
                                              <p:spTgt spid="11"/>
                                            </p:tgtEl>
                                            <p:attrNameLst>
                                              <p:attrName>ppt_x</p:attrName>
                                            </p:attrNameLst>
                                          </p:cBhvr>
                                          <p:tavLst>
                                            <p:tav tm="0">
                                              <p:val>
                                                <p:strVal val="#ppt_x"/>
                                              </p:val>
                                            </p:tav>
                                            <p:tav tm="100000">
                                              <p:val>
                                                <p:strVal val="#ppt_x"/>
                                              </p:val>
                                            </p:tav>
                                          </p:tavLst>
                                        </p:anim>
                                        <p:anim calcmode="lin" valueType="num" p14:bounceEnd="72000">
                                          <p:cBhvr additive="base">
                                            <p:cTn id="16" dur="2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500" fill="hold"/>
                                            <p:tgtEl>
                                              <p:spTgt spid="10"/>
                                            </p:tgtEl>
                                            <p:attrNameLst>
                                              <p:attrName>ppt_x</p:attrName>
                                            </p:attrNameLst>
                                          </p:cBhvr>
                                          <p:tavLst>
                                            <p:tav tm="0">
                                              <p:val>
                                                <p:strVal val="#ppt_x"/>
                                              </p:val>
                                            </p:tav>
                                            <p:tav tm="100000">
                                              <p:val>
                                                <p:strVal val="#ppt_x"/>
                                              </p:val>
                                            </p:tav>
                                          </p:tavLst>
                                        </p:anim>
                                        <p:anim calcmode="lin" valueType="num">
                                          <p:cBhvr additive="base">
                                            <p:cTn id="8" dur="2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2500" fill="hold"/>
                                            <p:tgtEl>
                                              <p:spTgt spid="12"/>
                                            </p:tgtEl>
                                            <p:attrNameLst>
                                              <p:attrName>ppt_x</p:attrName>
                                            </p:attrNameLst>
                                          </p:cBhvr>
                                          <p:tavLst>
                                            <p:tav tm="0">
                                              <p:val>
                                                <p:strVal val="#ppt_x"/>
                                              </p:val>
                                            </p:tav>
                                            <p:tav tm="100000">
                                              <p:val>
                                                <p:strVal val="#ppt_x"/>
                                              </p:val>
                                            </p:tav>
                                          </p:tavLst>
                                        </p:anim>
                                        <p:anim calcmode="lin" valueType="num">
                                          <p:cBhvr additive="base">
                                            <p:cTn id="12" dur="2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2500" fill="hold"/>
                                            <p:tgtEl>
                                              <p:spTgt spid="11"/>
                                            </p:tgtEl>
                                            <p:attrNameLst>
                                              <p:attrName>ppt_x</p:attrName>
                                            </p:attrNameLst>
                                          </p:cBhvr>
                                          <p:tavLst>
                                            <p:tav tm="0">
                                              <p:val>
                                                <p:strVal val="#ppt_x"/>
                                              </p:val>
                                            </p:tav>
                                            <p:tav tm="100000">
                                              <p:val>
                                                <p:strVal val="#ppt_x"/>
                                              </p:val>
                                            </p:tav>
                                          </p:tavLst>
                                        </p:anim>
                                        <p:anim calcmode="lin" valueType="num">
                                          <p:cBhvr additive="base">
                                            <p:cTn id="16" dur="2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50783-F65C-1CEB-8633-F19DC9052C77}"/>
              </a:ext>
            </a:extLst>
          </p:cNvPr>
          <p:cNvSpPr>
            <a:spLocks noGrp="1"/>
          </p:cNvSpPr>
          <p:nvPr>
            <p:ph type="title"/>
          </p:nvPr>
        </p:nvSpPr>
        <p:spPr>
          <a:xfrm>
            <a:off x="839788" y="365125"/>
            <a:ext cx="10515600" cy="1325563"/>
          </a:xfrm>
        </p:spPr>
        <p:txBody>
          <a:bodyPr/>
          <a:lstStyle/>
          <a:p>
            <a:r>
              <a:rPr lang="en-US"/>
              <a:t>Click to edit Master title style</a:t>
            </a:r>
            <a:endParaRPr lang="de-CH"/>
          </a:p>
        </p:txBody>
      </p:sp>
      <p:sp>
        <p:nvSpPr>
          <p:cNvPr id="3" name="Text Placeholder 2">
            <a:extLst>
              <a:ext uri="{FF2B5EF4-FFF2-40B4-BE49-F238E27FC236}">
                <a16:creationId xmlns:a16="http://schemas.microsoft.com/office/drawing/2014/main" id="{60C9D087-739E-3E9F-B5F9-D79CF7FC68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79E052-6D67-7D41-504D-6C1AAE6E62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a:extLst>
              <a:ext uri="{FF2B5EF4-FFF2-40B4-BE49-F238E27FC236}">
                <a16:creationId xmlns:a16="http://schemas.microsoft.com/office/drawing/2014/main" id="{3FB75D30-DE2E-14A4-FC36-9EDEC8A99E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2646BE-C488-C3BC-CC90-907ED8BCF5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7" name="Date Placeholder 6">
            <a:extLst>
              <a:ext uri="{FF2B5EF4-FFF2-40B4-BE49-F238E27FC236}">
                <a16:creationId xmlns:a16="http://schemas.microsoft.com/office/drawing/2014/main" id="{A695837C-2444-4C7B-6DE8-66639C0D5301}"/>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8" name="Footer Placeholder 7">
            <a:extLst>
              <a:ext uri="{FF2B5EF4-FFF2-40B4-BE49-F238E27FC236}">
                <a16:creationId xmlns:a16="http://schemas.microsoft.com/office/drawing/2014/main" id="{D261C916-8C04-3EFE-46D1-DDB5B79C2780}"/>
              </a:ext>
            </a:extLst>
          </p:cNvPr>
          <p:cNvSpPr>
            <a:spLocks noGrp="1"/>
          </p:cNvSpPr>
          <p:nvPr>
            <p:ph type="ftr" sz="quarter" idx="11"/>
          </p:nvPr>
        </p:nvSpPr>
        <p:spPr/>
        <p:txBody>
          <a:bodyPr/>
          <a:lstStyle/>
          <a:p>
            <a:endParaRPr lang="de-CH"/>
          </a:p>
        </p:txBody>
      </p:sp>
      <p:sp>
        <p:nvSpPr>
          <p:cNvPr id="9" name="Slide Number Placeholder 8">
            <a:extLst>
              <a:ext uri="{FF2B5EF4-FFF2-40B4-BE49-F238E27FC236}">
                <a16:creationId xmlns:a16="http://schemas.microsoft.com/office/drawing/2014/main" id="{AA36C197-AB64-37A0-9BC5-B4FDDAB55E12}"/>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270888362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32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10" name="Picture Placeholder 9">
            <a:extLst>
              <a:ext uri="{FF2B5EF4-FFF2-40B4-BE49-F238E27FC236}">
                <a16:creationId xmlns:a16="http://schemas.microsoft.com/office/drawing/2014/main" id="{21F0C0D1-6B4D-42D5-8D91-8BD223553ED1}"/>
              </a:ext>
            </a:extLst>
          </p:cNvPr>
          <p:cNvSpPr>
            <a:spLocks noGrp="1"/>
          </p:cNvSpPr>
          <p:nvPr>
            <p:ph type="pic" sz="quarter" idx="12"/>
          </p:nvPr>
        </p:nvSpPr>
        <p:spPr>
          <a:xfrm>
            <a:off x="1841932" y="1146149"/>
            <a:ext cx="2479794" cy="1707176"/>
          </a:xfrm>
          <a:custGeom>
            <a:avLst/>
            <a:gdLst>
              <a:gd name="connsiteX0" fmla="*/ 92802 w 4960234"/>
              <a:gd name="connsiteY0" fmla="*/ 0 h 3414351"/>
              <a:gd name="connsiteX1" fmla="*/ 4867432 w 4960234"/>
              <a:gd name="connsiteY1" fmla="*/ 0 h 3414351"/>
              <a:gd name="connsiteX2" fmla="*/ 4960234 w 4960234"/>
              <a:gd name="connsiteY2" fmla="*/ 92802 h 3414351"/>
              <a:gd name="connsiteX3" fmla="*/ 4960234 w 4960234"/>
              <a:gd name="connsiteY3" fmla="*/ 3321549 h 3414351"/>
              <a:gd name="connsiteX4" fmla="*/ 4867432 w 4960234"/>
              <a:gd name="connsiteY4" fmla="*/ 3414351 h 3414351"/>
              <a:gd name="connsiteX5" fmla="*/ 92802 w 4960234"/>
              <a:gd name="connsiteY5" fmla="*/ 3414351 h 3414351"/>
              <a:gd name="connsiteX6" fmla="*/ 0 w 4960234"/>
              <a:gd name="connsiteY6" fmla="*/ 3321549 h 3414351"/>
              <a:gd name="connsiteX7" fmla="*/ 0 w 4960234"/>
              <a:gd name="connsiteY7" fmla="*/ 92802 h 3414351"/>
              <a:gd name="connsiteX8" fmla="*/ 92802 w 4960234"/>
              <a:gd name="connsiteY8" fmla="*/ 0 h 3414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0234" h="3414351">
                <a:moveTo>
                  <a:pt x="92802" y="0"/>
                </a:moveTo>
                <a:lnTo>
                  <a:pt x="4867432" y="0"/>
                </a:lnTo>
                <a:cubicBezTo>
                  <a:pt x="4918685" y="0"/>
                  <a:pt x="4960234" y="41549"/>
                  <a:pt x="4960234" y="92802"/>
                </a:cubicBezTo>
                <a:lnTo>
                  <a:pt x="4960234" y="3321549"/>
                </a:lnTo>
                <a:cubicBezTo>
                  <a:pt x="4960234" y="3372802"/>
                  <a:pt x="4918685" y="3414351"/>
                  <a:pt x="4867432" y="3414351"/>
                </a:cubicBezTo>
                <a:lnTo>
                  <a:pt x="92802" y="3414351"/>
                </a:lnTo>
                <a:cubicBezTo>
                  <a:pt x="41549" y="3414351"/>
                  <a:pt x="0" y="3372802"/>
                  <a:pt x="0" y="3321549"/>
                </a:cubicBezTo>
                <a:lnTo>
                  <a:pt x="0" y="92802"/>
                </a:lnTo>
                <a:cubicBezTo>
                  <a:pt x="0" y="41549"/>
                  <a:pt x="41549" y="0"/>
                  <a:pt x="92802" y="0"/>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16F46C20-1F68-403F-AC9A-90B3E0EBA506}"/>
              </a:ext>
            </a:extLst>
          </p:cNvPr>
          <p:cNvSpPr>
            <a:spLocks noGrp="1"/>
          </p:cNvSpPr>
          <p:nvPr>
            <p:ph type="pic" sz="quarter" idx="13"/>
          </p:nvPr>
        </p:nvSpPr>
        <p:spPr>
          <a:xfrm>
            <a:off x="6426623" y="2907304"/>
            <a:ext cx="1996953" cy="2804548"/>
          </a:xfrm>
          <a:custGeom>
            <a:avLst/>
            <a:gdLst>
              <a:gd name="connsiteX0" fmla="*/ 108568 w 3994426"/>
              <a:gd name="connsiteY0" fmla="*/ 0 h 5609095"/>
              <a:gd name="connsiteX1" fmla="*/ 3885858 w 3994426"/>
              <a:gd name="connsiteY1" fmla="*/ 0 h 5609095"/>
              <a:gd name="connsiteX2" fmla="*/ 3994426 w 3994426"/>
              <a:gd name="connsiteY2" fmla="*/ 108568 h 5609095"/>
              <a:gd name="connsiteX3" fmla="*/ 3994426 w 3994426"/>
              <a:gd name="connsiteY3" fmla="*/ 5500527 h 5609095"/>
              <a:gd name="connsiteX4" fmla="*/ 3885858 w 3994426"/>
              <a:gd name="connsiteY4" fmla="*/ 5609095 h 5609095"/>
              <a:gd name="connsiteX5" fmla="*/ 108568 w 3994426"/>
              <a:gd name="connsiteY5" fmla="*/ 5609095 h 5609095"/>
              <a:gd name="connsiteX6" fmla="*/ 0 w 3994426"/>
              <a:gd name="connsiteY6" fmla="*/ 5500527 h 5609095"/>
              <a:gd name="connsiteX7" fmla="*/ 0 w 3994426"/>
              <a:gd name="connsiteY7" fmla="*/ 108568 h 5609095"/>
              <a:gd name="connsiteX8" fmla="*/ 108568 w 3994426"/>
              <a:gd name="connsiteY8" fmla="*/ 0 h 560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94426" h="5609095">
                <a:moveTo>
                  <a:pt x="108568" y="0"/>
                </a:moveTo>
                <a:lnTo>
                  <a:pt x="3885858" y="0"/>
                </a:lnTo>
                <a:cubicBezTo>
                  <a:pt x="3945818" y="0"/>
                  <a:pt x="3994426" y="48608"/>
                  <a:pt x="3994426" y="108568"/>
                </a:cubicBezTo>
                <a:lnTo>
                  <a:pt x="3994426" y="5500527"/>
                </a:lnTo>
                <a:cubicBezTo>
                  <a:pt x="3994426" y="5560487"/>
                  <a:pt x="3945818" y="5609095"/>
                  <a:pt x="3885858" y="5609095"/>
                </a:cubicBezTo>
                <a:lnTo>
                  <a:pt x="108568" y="5609095"/>
                </a:lnTo>
                <a:cubicBezTo>
                  <a:pt x="48608" y="5609095"/>
                  <a:pt x="0" y="5560487"/>
                  <a:pt x="0" y="5500527"/>
                </a:cubicBezTo>
                <a:lnTo>
                  <a:pt x="0" y="108568"/>
                </a:lnTo>
                <a:cubicBezTo>
                  <a:pt x="0" y="48608"/>
                  <a:pt x="48608" y="0"/>
                  <a:pt x="108568" y="0"/>
                </a:cubicBezTo>
                <a:close/>
              </a:path>
            </a:pathLst>
          </a:custGeom>
          <a:pattFill prst="pct60">
            <a:fgClr>
              <a:schemeClr val="bg1"/>
            </a:fgClr>
            <a:bgClr>
              <a:schemeClr val="bg1">
                <a:lumMod val="85000"/>
              </a:schemeClr>
            </a:bgClr>
          </a:pattFill>
          <a:effectLst>
            <a:reflection blurRad="241300" stA="45000" endPos="65000" dist="50800" dir="5400000" sy="-100000" algn="bl" rotWithShape="0"/>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EAAD9279-7C04-442F-8D30-E26DF7D4A96F}"/>
              </a:ext>
            </a:extLst>
          </p:cNvPr>
          <p:cNvSpPr>
            <a:spLocks noGrp="1"/>
          </p:cNvSpPr>
          <p:nvPr>
            <p:ph type="pic" sz="quarter" idx="14"/>
          </p:nvPr>
        </p:nvSpPr>
        <p:spPr>
          <a:xfrm>
            <a:off x="8477548" y="2907304"/>
            <a:ext cx="1872519" cy="2804548"/>
          </a:xfrm>
          <a:custGeom>
            <a:avLst/>
            <a:gdLst>
              <a:gd name="connsiteX0" fmla="*/ 101804 w 3745526"/>
              <a:gd name="connsiteY0" fmla="*/ 0 h 5609095"/>
              <a:gd name="connsiteX1" fmla="*/ 3643724 w 3745526"/>
              <a:gd name="connsiteY1" fmla="*/ 0 h 5609095"/>
              <a:gd name="connsiteX2" fmla="*/ 3745526 w 3745526"/>
              <a:gd name="connsiteY2" fmla="*/ 101803 h 5609095"/>
              <a:gd name="connsiteX3" fmla="*/ 3745526 w 3745526"/>
              <a:gd name="connsiteY3" fmla="*/ 5507292 h 5609095"/>
              <a:gd name="connsiteX4" fmla="*/ 3643724 w 3745526"/>
              <a:gd name="connsiteY4" fmla="*/ 5609095 h 5609095"/>
              <a:gd name="connsiteX5" fmla="*/ 101804 w 3745526"/>
              <a:gd name="connsiteY5" fmla="*/ 5609095 h 5609095"/>
              <a:gd name="connsiteX6" fmla="*/ 0 w 3745526"/>
              <a:gd name="connsiteY6" fmla="*/ 5507292 h 5609095"/>
              <a:gd name="connsiteX7" fmla="*/ 0 w 3745526"/>
              <a:gd name="connsiteY7" fmla="*/ 101803 h 5609095"/>
              <a:gd name="connsiteX8" fmla="*/ 101804 w 3745526"/>
              <a:gd name="connsiteY8" fmla="*/ 0 h 5609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5526" h="5609095">
                <a:moveTo>
                  <a:pt x="101804" y="0"/>
                </a:moveTo>
                <a:lnTo>
                  <a:pt x="3643724" y="0"/>
                </a:lnTo>
                <a:cubicBezTo>
                  <a:pt x="3699948" y="0"/>
                  <a:pt x="3745526" y="45579"/>
                  <a:pt x="3745526" y="101803"/>
                </a:cubicBezTo>
                <a:lnTo>
                  <a:pt x="3745526" y="5507292"/>
                </a:lnTo>
                <a:cubicBezTo>
                  <a:pt x="3745526" y="5563516"/>
                  <a:pt x="3699948" y="5609095"/>
                  <a:pt x="3643724" y="5609095"/>
                </a:cubicBezTo>
                <a:lnTo>
                  <a:pt x="101804" y="5609095"/>
                </a:lnTo>
                <a:cubicBezTo>
                  <a:pt x="45580" y="5609095"/>
                  <a:pt x="0" y="5563516"/>
                  <a:pt x="0" y="5507292"/>
                </a:cubicBezTo>
                <a:lnTo>
                  <a:pt x="0" y="101803"/>
                </a:lnTo>
                <a:cubicBezTo>
                  <a:pt x="0" y="45579"/>
                  <a:pt x="45580" y="0"/>
                  <a:pt x="101804" y="0"/>
                </a:cubicBezTo>
                <a:close/>
              </a:path>
            </a:pathLst>
          </a:custGeom>
          <a:pattFill prst="pct60">
            <a:fgClr>
              <a:schemeClr val="bg1"/>
            </a:fgClr>
            <a:bgClr>
              <a:schemeClr val="bg1">
                <a:lumMod val="85000"/>
              </a:schemeClr>
            </a:bgClr>
          </a:pattFill>
          <a:effectLst>
            <a:reflection blurRad="241300" stA="45000" endPos="65000" dist="50800" dir="5400000" sy="-100000" algn="bl" rotWithShape="0"/>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40431517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2000">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14:bounceEnd="72000">
                                          <p:cBhvr additive="base">
                                            <p:cTn id="7" dur="2500" fill="hold"/>
                                            <p:tgtEl>
                                              <p:spTgt spid="10"/>
                                            </p:tgtEl>
                                            <p:attrNameLst>
                                              <p:attrName>ppt_x</p:attrName>
                                            </p:attrNameLst>
                                          </p:cBhvr>
                                          <p:tavLst>
                                            <p:tav tm="0">
                                              <p:val>
                                                <p:strVal val="#ppt_x"/>
                                              </p:val>
                                            </p:tav>
                                            <p:tav tm="100000">
                                              <p:val>
                                                <p:strVal val="#ppt_x"/>
                                              </p:val>
                                            </p:tav>
                                          </p:tavLst>
                                        </p:anim>
                                        <p:anim calcmode="lin" valueType="num" p14:bounceEnd="72000">
                                          <p:cBhvr additive="base">
                                            <p:cTn id="8" dur="2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2000">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14:bounceEnd="72000">
                                          <p:cBhvr additive="base">
                                            <p:cTn id="11" dur="2500" fill="hold"/>
                                            <p:tgtEl>
                                              <p:spTgt spid="11"/>
                                            </p:tgtEl>
                                            <p:attrNameLst>
                                              <p:attrName>ppt_x</p:attrName>
                                            </p:attrNameLst>
                                          </p:cBhvr>
                                          <p:tavLst>
                                            <p:tav tm="0">
                                              <p:val>
                                                <p:strVal val="#ppt_x"/>
                                              </p:val>
                                            </p:tav>
                                            <p:tav tm="100000">
                                              <p:val>
                                                <p:strVal val="#ppt_x"/>
                                              </p:val>
                                            </p:tav>
                                          </p:tavLst>
                                        </p:anim>
                                        <p:anim calcmode="lin" valueType="num" p14:bounceEnd="72000">
                                          <p:cBhvr additive="base">
                                            <p:cTn id="12" dur="2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14:presetBounceEnd="72000">
                                      <p:stCondLst>
                                        <p:cond delay="200"/>
                                      </p:stCondLst>
                                      <p:childTnLst>
                                        <p:set>
                                          <p:cBhvr>
                                            <p:cTn id="14" dur="1" fill="hold">
                                              <p:stCondLst>
                                                <p:cond delay="0"/>
                                              </p:stCondLst>
                                            </p:cTn>
                                            <p:tgtEl>
                                              <p:spTgt spid="12"/>
                                            </p:tgtEl>
                                            <p:attrNameLst>
                                              <p:attrName>style.visibility</p:attrName>
                                            </p:attrNameLst>
                                          </p:cBhvr>
                                          <p:to>
                                            <p:strVal val="visible"/>
                                          </p:to>
                                        </p:set>
                                        <p:anim calcmode="lin" valueType="num" p14:bounceEnd="72000">
                                          <p:cBhvr additive="base">
                                            <p:cTn id="15" dur="2500" fill="hold"/>
                                            <p:tgtEl>
                                              <p:spTgt spid="12"/>
                                            </p:tgtEl>
                                            <p:attrNameLst>
                                              <p:attrName>ppt_x</p:attrName>
                                            </p:attrNameLst>
                                          </p:cBhvr>
                                          <p:tavLst>
                                            <p:tav tm="0">
                                              <p:val>
                                                <p:strVal val="#ppt_x"/>
                                              </p:val>
                                            </p:tav>
                                            <p:tav tm="100000">
                                              <p:val>
                                                <p:strVal val="#ppt_x"/>
                                              </p:val>
                                            </p:tav>
                                          </p:tavLst>
                                        </p:anim>
                                        <p:anim calcmode="lin" valueType="num" p14:bounceEnd="72000">
                                          <p:cBhvr additive="base">
                                            <p:cTn id="16" dur="2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2500" fill="hold"/>
                                            <p:tgtEl>
                                              <p:spTgt spid="10"/>
                                            </p:tgtEl>
                                            <p:attrNameLst>
                                              <p:attrName>ppt_x</p:attrName>
                                            </p:attrNameLst>
                                          </p:cBhvr>
                                          <p:tavLst>
                                            <p:tav tm="0">
                                              <p:val>
                                                <p:strVal val="#ppt_x"/>
                                              </p:val>
                                            </p:tav>
                                            <p:tav tm="100000">
                                              <p:val>
                                                <p:strVal val="#ppt_x"/>
                                              </p:val>
                                            </p:tav>
                                          </p:tavLst>
                                        </p:anim>
                                        <p:anim calcmode="lin" valueType="num">
                                          <p:cBhvr additive="base">
                                            <p:cTn id="8" dur="2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2500" fill="hold"/>
                                            <p:tgtEl>
                                              <p:spTgt spid="11"/>
                                            </p:tgtEl>
                                            <p:attrNameLst>
                                              <p:attrName>ppt_x</p:attrName>
                                            </p:attrNameLst>
                                          </p:cBhvr>
                                          <p:tavLst>
                                            <p:tav tm="0">
                                              <p:val>
                                                <p:strVal val="#ppt_x"/>
                                              </p:val>
                                            </p:tav>
                                            <p:tav tm="100000">
                                              <p:val>
                                                <p:strVal val="#ppt_x"/>
                                              </p:val>
                                            </p:tav>
                                          </p:tavLst>
                                        </p:anim>
                                        <p:anim calcmode="lin" valueType="num">
                                          <p:cBhvr additive="base">
                                            <p:cTn id="12" dur="2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2500" fill="hold"/>
                                            <p:tgtEl>
                                              <p:spTgt spid="12"/>
                                            </p:tgtEl>
                                            <p:attrNameLst>
                                              <p:attrName>ppt_x</p:attrName>
                                            </p:attrNameLst>
                                          </p:cBhvr>
                                          <p:tavLst>
                                            <p:tav tm="0">
                                              <p:val>
                                                <p:strVal val="#ppt_x"/>
                                              </p:val>
                                            </p:tav>
                                            <p:tav tm="100000">
                                              <p:val>
                                                <p:strVal val="#ppt_x"/>
                                              </p:val>
                                            </p:tav>
                                          </p:tavLst>
                                        </p:anim>
                                        <p:anim calcmode="lin" valueType="num">
                                          <p:cBhvr additive="base">
                                            <p:cTn id="16" dur="2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31_Custom Layout">
    <p:spTree>
      <p:nvGrpSpPr>
        <p:cNvPr id="1" name=""/>
        <p:cNvGrpSpPr/>
        <p:nvPr/>
      </p:nvGrpSpPr>
      <p:grpSpPr>
        <a:xfrm>
          <a:off x="0" y="0"/>
          <a:ext cx="0" cy="0"/>
          <a:chOff x="0" y="0"/>
          <a:chExt cx="0" cy="0"/>
        </a:xfrm>
      </p:grpSpPr>
      <p:sp>
        <p:nvSpPr>
          <p:cNvPr id="6" name="Rectangle: Top Corners Rounded 5">
            <a:extLst>
              <a:ext uri="{FF2B5EF4-FFF2-40B4-BE49-F238E27FC236}">
                <a16:creationId xmlns:a16="http://schemas.microsoft.com/office/drawing/2014/main" id="{5CF2E2FA-6181-4E67-8649-8A7BCC8E8224}"/>
              </a:ext>
            </a:extLst>
          </p:cNvPr>
          <p:cNvSpPr/>
          <p:nvPr/>
        </p:nvSpPr>
        <p:spPr>
          <a:xfrm>
            <a:off x="781742" y="0"/>
            <a:ext cx="10628516" cy="6858000"/>
          </a:xfrm>
          <a:prstGeom prst="round2SameRect">
            <a:avLst>
              <a:gd name="adj1" fmla="val 0"/>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
        <p:nvSpPr>
          <p:cNvPr id="5" name="Picture Placeholder 4">
            <a:extLst>
              <a:ext uri="{FF2B5EF4-FFF2-40B4-BE49-F238E27FC236}">
                <a16:creationId xmlns:a16="http://schemas.microsoft.com/office/drawing/2014/main" id="{DBE461B1-A8FB-486F-AEB2-28BCCDA011AA}"/>
              </a:ext>
            </a:extLst>
          </p:cNvPr>
          <p:cNvSpPr>
            <a:spLocks noGrp="1"/>
          </p:cNvSpPr>
          <p:nvPr>
            <p:ph type="pic" sz="quarter" idx="12"/>
          </p:nvPr>
        </p:nvSpPr>
        <p:spPr>
          <a:xfrm>
            <a:off x="781742" y="-1"/>
            <a:ext cx="10628516" cy="3429000"/>
          </a:xfrm>
          <a:custGeom>
            <a:avLst/>
            <a:gdLst>
              <a:gd name="connsiteX0" fmla="*/ 0 w 21259800"/>
              <a:gd name="connsiteY0" fmla="*/ 0 h 6858000"/>
              <a:gd name="connsiteX1" fmla="*/ 21259800 w 21259800"/>
              <a:gd name="connsiteY1" fmla="*/ 0 h 6858000"/>
              <a:gd name="connsiteX2" fmla="*/ 21259800 w 21259800"/>
              <a:gd name="connsiteY2" fmla="*/ 6858000 h 6858000"/>
              <a:gd name="connsiteX3" fmla="*/ 0 w 212598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1259800" h="6858000">
                <a:moveTo>
                  <a:pt x="0" y="0"/>
                </a:moveTo>
                <a:lnTo>
                  <a:pt x="21259800" y="0"/>
                </a:lnTo>
                <a:lnTo>
                  <a:pt x="21259800" y="6858000"/>
                </a:lnTo>
                <a:lnTo>
                  <a:pt x="0" y="6858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27246444-38D4-4861-9E94-2214F5B43D5C}"/>
              </a:ext>
            </a:extLst>
          </p:cNvPr>
          <p:cNvSpPr>
            <a:spLocks noGrp="1"/>
          </p:cNvSpPr>
          <p:nvPr>
            <p:ph type="pic" sz="quarter" idx="13"/>
          </p:nvPr>
        </p:nvSpPr>
        <p:spPr>
          <a:xfrm>
            <a:off x="2303042" y="3428999"/>
            <a:ext cx="1889681" cy="2743201"/>
          </a:xfrm>
          <a:custGeom>
            <a:avLst/>
            <a:gdLst>
              <a:gd name="connsiteX0" fmla="*/ 0 w 3779854"/>
              <a:gd name="connsiteY0" fmla="*/ 0 h 5486401"/>
              <a:gd name="connsiteX1" fmla="*/ 3779854 w 3779854"/>
              <a:gd name="connsiteY1" fmla="*/ 0 h 5486401"/>
              <a:gd name="connsiteX2" fmla="*/ 3779854 w 3779854"/>
              <a:gd name="connsiteY2" fmla="*/ 5486401 h 5486401"/>
              <a:gd name="connsiteX3" fmla="*/ 475732 w 3779854"/>
              <a:gd name="connsiteY3" fmla="*/ 5486401 h 5486401"/>
              <a:gd name="connsiteX4" fmla="*/ 0 w 3779854"/>
              <a:gd name="connsiteY4" fmla="*/ 5010669 h 5486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9854" h="5486401">
                <a:moveTo>
                  <a:pt x="0" y="0"/>
                </a:moveTo>
                <a:lnTo>
                  <a:pt x="3779854" y="0"/>
                </a:lnTo>
                <a:lnTo>
                  <a:pt x="3779854" y="5486401"/>
                </a:lnTo>
                <a:lnTo>
                  <a:pt x="475732" y="5486401"/>
                </a:lnTo>
                <a:cubicBezTo>
                  <a:pt x="212992" y="5486401"/>
                  <a:pt x="0" y="5273409"/>
                  <a:pt x="0" y="5010669"/>
                </a:cubicBez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846DAFC8-F3E7-48B9-923A-FD1F401E6F04}"/>
              </a:ext>
            </a:extLst>
          </p:cNvPr>
          <p:cNvSpPr>
            <a:spLocks noGrp="1"/>
          </p:cNvSpPr>
          <p:nvPr>
            <p:ph type="pic" sz="quarter" idx="14"/>
          </p:nvPr>
        </p:nvSpPr>
        <p:spPr>
          <a:xfrm>
            <a:off x="4192723" y="3428998"/>
            <a:ext cx="1903277" cy="2743202"/>
          </a:xfrm>
          <a:custGeom>
            <a:avLst/>
            <a:gdLst>
              <a:gd name="connsiteX0" fmla="*/ 0 w 3807049"/>
              <a:gd name="connsiteY0" fmla="*/ 0 h 5486403"/>
              <a:gd name="connsiteX1" fmla="*/ 3807049 w 3807049"/>
              <a:gd name="connsiteY1" fmla="*/ 0 h 5486403"/>
              <a:gd name="connsiteX2" fmla="*/ 3807049 w 3807049"/>
              <a:gd name="connsiteY2" fmla="*/ 5486403 h 5486403"/>
              <a:gd name="connsiteX3" fmla="*/ 0 w 3807049"/>
              <a:gd name="connsiteY3" fmla="*/ 5486403 h 5486403"/>
            </a:gdLst>
            <a:ahLst/>
            <a:cxnLst>
              <a:cxn ang="0">
                <a:pos x="connsiteX0" y="connsiteY0"/>
              </a:cxn>
              <a:cxn ang="0">
                <a:pos x="connsiteX1" y="connsiteY1"/>
              </a:cxn>
              <a:cxn ang="0">
                <a:pos x="connsiteX2" y="connsiteY2"/>
              </a:cxn>
              <a:cxn ang="0">
                <a:pos x="connsiteX3" y="connsiteY3"/>
              </a:cxn>
            </a:cxnLst>
            <a:rect l="l" t="t" r="r" b="b"/>
            <a:pathLst>
              <a:path w="3807049" h="5486403">
                <a:moveTo>
                  <a:pt x="0" y="0"/>
                </a:moveTo>
                <a:lnTo>
                  <a:pt x="3807049" y="0"/>
                </a:lnTo>
                <a:lnTo>
                  <a:pt x="3807049" y="5486403"/>
                </a:lnTo>
                <a:lnTo>
                  <a:pt x="0" y="548640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5" name="Picture Placeholder 14">
            <a:extLst>
              <a:ext uri="{FF2B5EF4-FFF2-40B4-BE49-F238E27FC236}">
                <a16:creationId xmlns:a16="http://schemas.microsoft.com/office/drawing/2014/main" id="{7BD2714F-1785-4F7D-B146-CB418D7FC4A7}"/>
              </a:ext>
            </a:extLst>
          </p:cNvPr>
          <p:cNvSpPr>
            <a:spLocks noGrp="1"/>
          </p:cNvSpPr>
          <p:nvPr>
            <p:ph type="pic" sz="quarter" idx="15"/>
          </p:nvPr>
        </p:nvSpPr>
        <p:spPr>
          <a:xfrm>
            <a:off x="6096000" y="3428997"/>
            <a:ext cx="3792958" cy="2743201"/>
          </a:xfrm>
          <a:custGeom>
            <a:avLst/>
            <a:gdLst>
              <a:gd name="connsiteX0" fmla="*/ 0 w 7586904"/>
              <a:gd name="connsiteY0" fmla="*/ 0 h 5486401"/>
              <a:gd name="connsiteX1" fmla="*/ 7586904 w 7586904"/>
              <a:gd name="connsiteY1" fmla="*/ 0 h 5486401"/>
              <a:gd name="connsiteX2" fmla="*/ 7586904 w 7586904"/>
              <a:gd name="connsiteY2" fmla="*/ 4795883 h 5486401"/>
              <a:gd name="connsiteX3" fmla="*/ 6896384 w 7586904"/>
              <a:gd name="connsiteY3" fmla="*/ 5486401 h 5486401"/>
              <a:gd name="connsiteX4" fmla="*/ 0 w 7586904"/>
              <a:gd name="connsiteY4" fmla="*/ 5486401 h 5486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6904" h="5486401">
                <a:moveTo>
                  <a:pt x="0" y="0"/>
                </a:moveTo>
                <a:lnTo>
                  <a:pt x="7586904" y="0"/>
                </a:lnTo>
                <a:lnTo>
                  <a:pt x="7586904" y="4795883"/>
                </a:lnTo>
                <a:cubicBezTo>
                  <a:pt x="7586904" y="5177246"/>
                  <a:pt x="7277748" y="5486401"/>
                  <a:pt x="6896384" y="5486401"/>
                </a:cubicBezTo>
                <a:lnTo>
                  <a:pt x="0" y="548640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484446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800" fill="hold"/>
                                        <p:tgtEl>
                                          <p:spTgt spid="5"/>
                                        </p:tgtEl>
                                        <p:attrNameLst>
                                          <p:attrName>ppt_x</p:attrName>
                                        </p:attrNameLst>
                                      </p:cBhvr>
                                      <p:tavLst>
                                        <p:tav tm="0">
                                          <p:val>
                                            <p:strVal val="#ppt_x"/>
                                          </p:val>
                                        </p:tav>
                                        <p:tav tm="100000">
                                          <p:val>
                                            <p:strVal val="#ppt_x"/>
                                          </p:val>
                                        </p:tav>
                                      </p:tavLst>
                                    </p:anim>
                                    <p:anim calcmode="lin" valueType="num">
                                      <p:cBhvr additive="base">
                                        <p:cTn id="8" dur="18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200" fill="hold"/>
                                        <p:tgtEl>
                                          <p:spTgt spid="13"/>
                                        </p:tgtEl>
                                        <p:attrNameLst>
                                          <p:attrName>ppt_x</p:attrName>
                                        </p:attrNameLst>
                                      </p:cBhvr>
                                      <p:tavLst>
                                        <p:tav tm="0">
                                          <p:val>
                                            <p:strVal val="#ppt_x"/>
                                          </p:val>
                                        </p:tav>
                                        <p:tav tm="100000">
                                          <p:val>
                                            <p:strVal val="#ppt_x"/>
                                          </p:val>
                                        </p:tav>
                                      </p:tavLst>
                                    </p:anim>
                                    <p:anim calcmode="lin" valueType="num">
                                      <p:cBhvr additive="base">
                                        <p:cTn id="12" dur="12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200" fill="hold"/>
                                        <p:tgtEl>
                                          <p:spTgt spid="14"/>
                                        </p:tgtEl>
                                        <p:attrNameLst>
                                          <p:attrName>ppt_x</p:attrName>
                                        </p:attrNameLst>
                                      </p:cBhvr>
                                      <p:tavLst>
                                        <p:tav tm="0">
                                          <p:val>
                                            <p:strVal val="#ppt_x"/>
                                          </p:val>
                                        </p:tav>
                                        <p:tav tm="100000">
                                          <p:val>
                                            <p:strVal val="#ppt_x"/>
                                          </p:val>
                                        </p:tav>
                                      </p:tavLst>
                                    </p:anim>
                                    <p:anim calcmode="lin" valueType="num">
                                      <p:cBhvr additive="base">
                                        <p:cTn id="16" dur="12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200" fill="hold"/>
                                        <p:tgtEl>
                                          <p:spTgt spid="15"/>
                                        </p:tgtEl>
                                        <p:attrNameLst>
                                          <p:attrName>ppt_x</p:attrName>
                                        </p:attrNameLst>
                                      </p:cBhvr>
                                      <p:tavLst>
                                        <p:tav tm="0">
                                          <p:val>
                                            <p:strVal val="#ppt_x"/>
                                          </p:val>
                                        </p:tav>
                                        <p:tav tm="100000">
                                          <p:val>
                                            <p:strVal val="#ppt_x"/>
                                          </p:val>
                                        </p:tav>
                                      </p:tavLst>
                                    </p:anim>
                                    <p:anim calcmode="lin" valueType="num">
                                      <p:cBhvr additive="base">
                                        <p:cTn id="20" dur="12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3" grpId="0" animBg="1"/>
      <p:bldP spid="14" grpId="0" animBg="1"/>
      <p:bldP spid="15" grpId="0" animBg="1"/>
    </p:bld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30_Custom Layout">
    <p:spTree>
      <p:nvGrpSpPr>
        <p:cNvPr id="1" name=""/>
        <p:cNvGrpSpPr/>
        <p:nvPr/>
      </p:nvGrpSpPr>
      <p:grpSpPr>
        <a:xfrm>
          <a:off x="0" y="0"/>
          <a:ext cx="0" cy="0"/>
          <a:chOff x="0" y="0"/>
          <a:chExt cx="0" cy="0"/>
        </a:xfrm>
      </p:grpSpPr>
      <p:sp>
        <p:nvSpPr>
          <p:cNvPr id="3" name="Rectangle: Top Corners Rounded 2">
            <a:extLst>
              <a:ext uri="{FF2B5EF4-FFF2-40B4-BE49-F238E27FC236}">
                <a16:creationId xmlns:a16="http://schemas.microsoft.com/office/drawing/2014/main" id="{F82B0E3D-837A-411E-ABDD-AB99B72FC554}"/>
              </a:ext>
            </a:extLst>
          </p:cNvPr>
          <p:cNvSpPr/>
          <p:nvPr/>
        </p:nvSpPr>
        <p:spPr>
          <a:xfrm rot="10800000">
            <a:off x="781742" y="0"/>
            <a:ext cx="10628516" cy="6172200"/>
          </a:xfrm>
          <a:prstGeom prst="round2SameRect">
            <a:avLst>
              <a:gd name="adj1" fmla="val 2415"/>
              <a:gd name="adj2" fmla="val 0"/>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sz="900"/>
          </a:p>
        </p:txBody>
      </p:sp>
    </p:spTree>
    <p:extLst>
      <p:ext uri="{BB962C8B-B14F-4D97-AF65-F5344CB8AC3E}">
        <p14:creationId xmlns:p14="http://schemas.microsoft.com/office/powerpoint/2010/main" val="163705854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27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Picture Placeholder 11">
            <a:extLst>
              <a:ext uri="{FF2B5EF4-FFF2-40B4-BE49-F238E27FC236}">
                <a16:creationId xmlns:a16="http://schemas.microsoft.com/office/drawing/2014/main" id="{510C5212-174D-4440-9F25-1BA51A40D61E}"/>
              </a:ext>
            </a:extLst>
          </p:cNvPr>
          <p:cNvSpPr>
            <a:spLocks noGrp="1"/>
          </p:cNvSpPr>
          <p:nvPr>
            <p:ph type="pic" sz="quarter" idx="12"/>
          </p:nvPr>
        </p:nvSpPr>
        <p:spPr>
          <a:xfrm>
            <a:off x="4765170" y="885741"/>
            <a:ext cx="2661660" cy="1210567"/>
          </a:xfrm>
          <a:custGeom>
            <a:avLst/>
            <a:gdLst>
              <a:gd name="connsiteX0" fmla="*/ 0 w 5324013"/>
              <a:gd name="connsiteY0" fmla="*/ 0 h 2421133"/>
              <a:gd name="connsiteX1" fmla="*/ 5324013 w 5324013"/>
              <a:gd name="connsiteY1" fmla="*/ 0 h 2421133"/>
              <a:gd name="connsiteX2" fmla="*/ 5324013 w 5324013"/>
              <a:gd name="connsiteY2" fmla="*/ 2421133 h 2421133"/>
              <a:gd name="connsiteX3" fmla="*/ 0 w 5324013"/>
              <a:gd name="connsiteY3" fmla="*/ 2421133 h 2421133"/>
            </a:gdLst>
            <a:ahLst/>
            <a:cxnLst>
              <a:cxn ang="0">
                <a:pos x="connsiteX0" y="connsiteY0"/>
              </a:cxn>
              <a:cxn ang="0">
                <a:pos x="connsiteX1" y="connsiteY1"/>
              </a:cxn>
              <a:cxn ang="0">
                <a:pos x="connsiteX2" y="connsiteY2"/>
              </a:cxn>
              <a:cxn ang="0">
                <a:pos x="connsiteX3" y="connsiteY3"/>
              </a:cxn>
            </a:cxnLst>
            <a:rect l="l" t="t" r="r" b="b"/>
            <a:pathLst>
              <a:path w="5324013" h="2421133">
                <a:moveTo>
                  <a:pt x="0" y="0"/>
                </a:moveTo>
                <a:lnTo>
                  <a:pt x="5324013" y="0"/>
                </a:lnTo>
                <a:lnTo>
                  <a:pt x="5324013" y="2421133"/>
                </a:lnTo>
                <a:lnTo>
                  <a:pt x="0" y="24211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FEB6247F-1EBF-4AB3-834F-BDBD5C591BC8}"/>
              </a:ext>
            </a:extLst>
          </p:cNvPr>
          <p:cNvSpPr>
            <a:spLocks noGrp="1"/>
          </p:cNvSpPr>
          <p:nvPr>
            <p:ph type="pic" sz="quarter" idx="13"/>
          </p:nvPr>
        </p:nvSpPr>
        <p:spPr>
          <a:xfrm>
            <a:off x="4765170" y="2177725"/>
            <a:ext cx="2661660" cy="1210567"/>
          </a:xfrm>
          <a:custGeom>
            <a:avLst/>
            <a:gdLst>
              <a:gd name="connsiteX0" fmla="*/ 0 w 5324013"/>
              <a:gd name="connsiteY0" fmla="*/ 0 h 2421133"/>
              <a:gd name="connsiteX1" fmla="*/ 5324013 w 5324013"/>
              <a:gd name="connsiteY1" fmla="*/ 0 h 2421133"/>
              <a:gd name="connsiteX2" fmla="*/ 5324013 w 5324013"/>
              <a:gd name="connsiteY2" fmla="*/ 2421133 h 2421133"/>
              <a:gd name="connsiteX3" fmla="*/ 0 w 5324013"/>
              <a:gd name="connsiteY3" fmla="*/ 2421133 h 2421133"/>
            </a:gdLst>
            <a:ahLst/>
            <a:cxnLst>
              <a:cxn ang="0">
                <a:pos x="connsiteX0" y="connsiteY0"/>
              </a:cxn>
              <a:cxn ang="0">
                <a:pos x="connsiteX1" y="connsiteY1"/>
              </a:cxn>
              <a:cxn ang="0">
                <a:pos x="connsiteX2" y="connsiteY2"/>
              </a:cxn>
              <a:cxn ang="0">
                <a:pos x="connsiteX3" y="connsiteY3"/>
              </a:cxn>
            </a:cxnLst>
            <a:rect l="l" t="t" r="r" b="b"/>
            <a:pathLst>
              <a:path w="5324013" h="2421133">
                <a:moveTo>
                  <a:pt x="0" y="0"/>
                </a:moveTo>
                <a:lnTo>
                  <a:pt x="5324013" y="0"/>
                </a:lnTo>
                <a:lnTo>
                  <a:pt x="5324013" y="2421133"/>
                </a:lnTo>
                <a:lnTo>
                  <a:pt x="0" y="24211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83D43D92-99D1-40E3-BF57-798A5E0F03E2}"/>
              </a:ext>
            </a:extLst>
          </p:cNvPr>
          <p:cNvSpPr>
            <a:spLocks noGrp="1"/>
          </p:cNvSpPr>
          <p:nvPr>
            <p:ph type="pic" sz="quarter" idx="14"/>
          </p:nvPr>
        </p:nvSpPr>
        <p:spPr>
          <a:xfrm>
            <a:off x="4765170" y="3469709"/>
            <a:ext cx="2661660" cy="1210567"/>
          </a:xfrm>
          <a:custGeom>
            <a:avLst/>
            <a:gdLst>
              <a:gd name="connsiteX0" fmla="*/ 0 w 5324013"/>
              <a:gd name="connsiteY0" fmla="*/ 0 h 2421133"/>
              <a:gd name="connsiteX1" fmla="*/ 5324013 w 5324013"/>
              <a:gd name="connsiteY1" fmla="*/ 0 h 2421133"/>
              <a:gd name="connsiteX2" fmla="*/ 5324013 w 5324013"/>
              <a:gd name="connsiteY2" fmla="*/ 2421133 h 2421133"/>
              <a:gd name="connsiteX3" fmla="*/ 0 w 5324013"/>
              <a:gd name="connsiteY3" fmla="*/ 2421133 h 2421133"/>
            </a:gdLst>
            <a:ahLst/>
            <a:cxnLst>
              <a:cxn ang="0">
                <a:pos x="connsiteX0" y="connsiteY0"/>
              </a:cxn>
              <a:cxn ang="0">
                <a:pos x="connsiteX1" y="connsiteY1"/>
              </a:cxn>
              <a:cxn ang="0">
                <a:pos x="connsiteX2" y="connsiteY2"/>
              </a:cxn>
              <a:cxn ang="0">
                <a:pos x="connsiteX3" y="connsiteY3"/>
              </a:cxn>
            </a:cxnLst>
            <a:rect l="l" t="t" r="r" b="b"/>
            <a:pathLst>
              <a:path w="5324013" h="2421133">
                <a:moveTo>
                  <a:pt x="0" y="0"/>
                </a:moveTo>
                <a:lnTo>
                  <a:pt x="5324013" y="0"/>
                </a:lnTo>
                <a:lnTo>
                  <a:pt x="5324013" y="2421133"/>
                </a:lnTo>
                <a:lnTo>
                  <a:pt x="0" y="24211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5" name="Picture Placeholder 14">
            <a:extLst>
              <a:ext uri="{FF2B5EF4-FFF2-40B4-BE49-F238E27FC236}">
                <a16:creationId xmlns:a16="http://schemas.microsoft.com/office/drawing/2014/main" id="{B64CF7A3-BE12-472A-AF27-CF27257CDB07}"/>
              </a:ext>
            </a:extLst>
          </p:cNvPr>
          <p:cNvSpPr>
            <a:spLocks noGrp="1"/>
          </p:cNvSpPr>
          <p:nvPr>
            <p:ph type="pic" sz="quarter" idx="15"/>
          </p:nvPr>
        </p:nvSpPr>
        <p:spPr>
          <a:xfrm>
            <a:off x="4765170" y="4761693"/>
            <a:ext cx="2661660" cy="1210567"/>
          </a:xfrm>
          <a:custGeom>
            <a:avLst/>
            <a:gdLst>
              <a:gd name="connsiteX0" fmla="*/ 0 w 5324013"/>
              <a:gd name="connsiteY0" fmla="*/ 0 h 2421133"/>
              <a:gd name="connsiteX1" fmla="*/ 5324013 w 5324013"/>
              <a:gd name="connsiteY1" fmla="*/ 0 h 2421133"/>
              <a:gd name="connsiteX2" fmla="*/ 5324013 w 5324013"/>
              <a:gd name="connsiteY2" fmla="*/ 2421133 h 2421133"/>
              <a:gd name="connsiteX3" fmla="*/ 0 w 5324013"/>
              <a:gd name="connsiteY3" fmla="*/ 2421133 h 2421133"/>
            </a:gdLst>
            <a:ahLst/>
            <a:cxnLst>
              <a:cxn ang="0">
                <a:pos x="connsiteX0" y="connsiteY0"/>
              </a:cxn>
              <a:cxn ang="0">
                <a:pos x="connsiteX1" y="connsiteY1"/>
              </a:cxn>
              <a:cxn ang="0">
                <a:pos x="connsiteX2" y="connsiteY2"/>
              </a:cxn>
              <a:cxn ang="0">
                <a:pos x="connsiteX3" y="connsiteY3"/>
              </a:cxn>
            </a:cxnLst>
            <a:rect l="l" t="t" r="r" b="b"/>
            <a:pathLst>
              <a:path w="5324013" h="2421133">
                <a:moveTo>
                  <a:pt x="0" y="0"/>
                </a:moveTo>
                <a:lnTo>
                  <a:pt x="5324013" y="0"/>
                </a:lnTo>
                <a:lnTo>
                  <a:pt x="5324013" y="2421133"/>
                </a:lnTo>
                <a:lnTo>
                  <a:pt x="0" y="24211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64049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500" fill="hold"/>
                                        <p:tgtEl>
                                          <p:spTgt spid="12"/>
                                        </p:tgtEl>
                                        <p:attrNameLst>
                                          <p:attrName>ppt_x</p:attrName>
                                        </p:attrNameLst>
                                      </p:cBhvr>
                                      <p:tavLst>
                                        <p:tav tm="0">
                                          <p:val>
                                            <p:strVal val="#ppt_x"/>
                                          </p:val>
                                        </p:tav>
                                        <p:tav tm="100000">
                                          <p:val>
                                            <p:strVal val="#ppt_x"/>
                                          </p:val>
                                        </p:tav>
                                      </p:tavLst>
                                    </p:anim>
                                    <p:anim calcmode="lin" valueType="num">
                                      <p:cBhvr additive="base">
                                        <p:cTn id="8" dur="1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500" fill="hold"/>
                                        <p:tgtEl>
                                          <p:spTgt spid="13"/>
                                        </p:tgtEl>
                                        <p:attrNameLst>
                                          <p:attrName>ppt_x</p:attrName>
                                        </p:attrNameLst>
                                      </p:cBhvr>
                                      <p:tavLst>
                                        <p:tav tm="0">
                                          <p:val>
                                            <p:strVal val="#ppt_x"/>
                                          </p:val>
                                        </p:tav>
                                        <p:tav tm="100000">
                                          <p:val>
                                            <p:strVal val="#ppt_x"/>
                                          </p:val>
                                        </p:tav>
                                      </p:tavLst>
                                    </p:anim>
                                    <p:anim calcmode="lin" valueType="num">
                                      <p:cBhvr additive="base">
                                        <p:cTn id="12" dur="1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4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500" fill="hold"/>
                                        <p:tgtEl>
                                          <p:spTgt spid="14"/>
                                        </p:tgtEl>
                                        <p:attrNameLst>
                                          <p:attrName>ppt_x</p:attrName>
                                        </p:attrNameLst>
                                      </p:cBhvr>
                                      <p:tavLst>
                                        <p:tav tm="0">
                                          <p:val>
                                            <p:strVal val="#ppt_x"/>
                                          </p:val>
                                        </p:tav>
                                        <p:tav tm="100000">
                                          <p:val>
                                            <p:strVal val="#ppt_x"/>
                                          </p:val>
                                        </p:tav>
                                      </p:tavLst>
                                    </p:anim>
                                    <p:anim calcmode="lin" valueType="num">
                                      <p:cBhvr additive="base">
                                        <p:cTn id="16" dur="1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6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500" fill="hold"/>
                                        <p:tgtEl>
                                          <p:spTgt spid="15"/>
                                        </p:tgtEl>
                                        <p:attrNameLst>
                                          <p:attrName>ppt_x</p:attrName>
                                        </p:attrNameLst>
                                      </p:cBhvr>
                                      <p:tavLst>
                                        <p:tav tm="0">
                                          <p:val>
                                            <p:strVal val="#ppt_x"/>
                                          </p:val>
                                        </p:tav>
                                        <p:tav tm="100000">
                                          <p:val>
                                            <p:strVal val="#ppt_x"/>
                                          </p:val>
                                        </p:tav>
                                      </p:tavLst>
                                    </p:anim>
                                    <p:anim calcmode="lin" valueType="num">
                                      <p:cBhvr additive="base">
                                        <p:cTn id="20" dur="1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6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 name="Picture Placeholder 21">
            <a:extLst>
              <a:ext uri="{FF2B5EF4-FFF2-40B4-BE49-F238E27FC236}">
                <a16:creationId xmlns:a16="http://schemas.microsoft.com/office/drawing/2014/main" id="{E7950C93-CBCD-40C9-9F9E-4B5673CC74A7}"/>
              </a:ext>
            </a:extLst>
          </p:cNvPr>
          <p:cNvSpPr>
            <a:spLocks noGrp="1"/>
          </p:cNvSpPr>
          <p:nvPr>
            <p:ph type="pic" sz="quarter" idx="12"/>
          </p:nvPr>
        </p:nvSpPr>
        <p:spPr>
          <a:xfrm>
            <a:off x="2861516" y="1182143"/>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3" name="Picture Placeholder 22">
            <a:extLst>
              <a:ext uri="{FF2B5EF4-FFF2-40B4-BE49-F238E27FC236}">
                <a16:creationId xmlns:a16="http://schemas.microsoft.com/office/drawing/2014/main" id="{60594C5E-0C9A-45A6-9F61-CACF42FC1818}"/>
              </a:ext>
            </a:extLst>
          </p:cNvPr>
          <p:cNvSpPr>
            <a:spLocks noGrp="1"/>
          </p:cNvSpPr>
          <p:nvPr>
            <p:ph type="pic" sz="quarter" idx="13"/>
          </p:nvPr>
        </p:nvSpPr>
        <p:spPr>
          <a:xfrm>
            <a:off x="4402424" y="1182143"/>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4" name="Picture Placeholder 23">
            <a:extLst>
              <a:ext uri="{FF2B5EF4-FFF2-40B4-BE49-F238E27FC236}">
                <a16:creationId xmlns:a16="http://schemas.microsoft.com/office/drawing/2014/main" id="{1D302998-AECE-4217-8C7F-562D445DCBC4}"/>
              </a:ext>
            </a:extLst>
          </p:cNvPr>
          <p:cNvSpPr>
            <a:spLocks noGrp="1"/>
          </p:cNvSpPr>
          <p:nvPr>
            <p:ph type="pic" sz="quarter" idx="14"/>
          </p:nvPr>
        </p:nvSpPr>
        <p:spPr>
          <a:xfrm>
            <a:off x="5943334" y="1182143"/>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5" name="Picture Placeholder 24">
            <a:extLst>
              <a:ext uri="{FF2B5EF4-FFF2-40B4-BE49-F238E27FC236}">
                <a16:creationId xmlns:a16="http://schemas.microsoft.com/office/drawing/2014/main" id="{B84ADD14-A3D7-4F67-A4EB-9B2FE588C955}"/>
              </a:ext>
            </a:extLst>
          </p:cNvPr>
          <p:cNvSpPr>
            <a:spLocks noGrp="1"/>
          </p:cNvSpPr>
          <p:nvPr>
            <p:ph type="pic" sz="quarter" idx="15"/>
          </p:nvPr>
        </p:nvSpPr>
        <p:spPr>
          <a:xfrm>
            <a:off x="2861516" y="2723747"/>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6" name="Picture Placeholder 25">
            <a:extLst>
              <a:ext uri="{FF2B5EF4-FFF2-40B4-BE49-F238E27FC236}">
                <a16:creationId xmlns:a16="http://schemas.microsoft.com/office/drawing/2014/main" id="{8E41521E-C06E-4D0E-A3A6-45A879C7DBC3}"/>
              </a:ext>
            </a:extLst>
          </p:cNvPr>
          <p:cNvSpPr>
            <a:spLocks noGrp="1"/>
          </p:cNvSpPr>
          <p:nvPr>
            <p:ph type="pic" sz="quarter" idx="16"/>
          </p:nvPr>
        </p:nvSpPr>
        <p:spPr>
          <a:xfrm>
            <a:off x="4402424" y="2723747"/>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7" name="Picture Placeholder 26">
            <a:extLst>
              <a:ext uri="{FF2B5EF4-FFF2-40B4-BE49-F238E27FC236}">
                <a16:creationId xmlns:a16="http://schemas.microsoft.com/office/drawing/2014/main" id="{DD675A9D-DF1E-4EF0-900D-AD3085ECFCD4}"/>
              </a:ext>
            </a:extLst>
          </p:cNvPr>
          <p:cNvSpPr>
            <a:spLocks noGrp="1"/>
          </p:cNvSpPr>
          <p:nvPr>
            <p:ph type="pic" sz="quarter" idx="17"/>
          </p:nvPr>
        </p:nvSpPr>
        <p:spPr>
          <a:xfrm>
            <a:off x="5943334" y="2723747"/>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8" name="Picture Placeholder 27">
            <a:extLst>
              <a:ext uri="{FF2B5EF4-FFF2-40B4-BE49-F238E27FC236}">
                <a16:creationId xmlns:a16="http://schemas.microsoft.com/office/drawing/2014/main" id="{4A3268EE-6C21-4469-92FC-AB5A5F1BFC26}"/>
              </a:ext>
            </a:extLst>
          </p:cNvPr>
          <p:cNvSpPr>
            <a:spLocks noGrp="1"/>
          </p:cNvSpPr>
          <p:nvPr>
            <p:ph type="pic" sz="quarter" idx="18"/>
          </p:nvPr>
        </p:nvSpPr>
        <p:spPr>
          <a:xfrm>
            <a:off x="2861516" y="4265351"/>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9" name="Picture Placeholder 28">
            <a:extLst>
              <a:ext uri="{FF2B5EF4-FFF2-40B4-BE49-F238E27FC236}">
                <a16:creationId xmlns:a16="http://schemas.microsoft.com/office/drawing/2014/main" id="{7EF1324C-2C93-4135-83A3-1B6933A0E92B}"/>
              </a:ext>
            </a:extLst>
          </p:cNvPr>
          <p:cNvSpPr>
            <a:spLocks noGrp="1"/>
          </p:cNvSpPr>
          <p:nvPr>
            <p:ph type="pic" sz="quarter" idx="19"/>
          </p:nvPr>
        </p:nvSpPr>
        <p:spPr>
          <a:xfrm>
            <a:off x="4402424" y="4265351"/>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30" name="Picture Placeholder 29">
            <a:extLst>
              <a:ext uri="{FF2B5EF4-FFF2-40B4-BE49-F238E27FC236}">
                <a16:creationId xmlns:a16="http://schemas.microsoft.com/office/drawing/2014/main" id="{6172CA72-A160-4F89-B462-9B005CF14BC2}"/>
              </a:ext>
            </a:extLst>
          </p:cNvPr>
          <p:cNvSpPr>
            <a:spLocks noGrp="1"/>
          </p:cNvSpPr>
          <p:nvPr>
            <p:ph type="pic" sz="quarter" idx="20"/>
          </p:nvPr>
        </p:nvSpPr>
        <p:spPr>
          <a:xfrm>
            <a:off x="5943334" y="4265351"/>
            <a:ext cx="1410323" cy="1410507"/>
          </a:xfrm>
          <a:custGeom>
            <a:avLst/>
            <a:gdLst>
              <a:gd name="connsiteX0" fmla="*/ 0 w 2821013"/>
              <a:gd name="connsiteY0" fmla="*/ 0 h 2821013"/>
              <a:gd name="connsiteX1" fmla="*/ 2821013 w 2821013"/>
              <a:gd name="connsiteY1" fmla="*/ 0 h 2821013"/>
              <a:gd name="connsiteX2" fmla="*/ 2821013 w 2821013"/>
              <a:gd name="connsiteY2" fmla="*/ 2821013 h 2821013"/>
              <a:gd name="connsiteX3" fmla="*/ 0 w 2821013"/>
              <a:gd name="connsiteY3" fmla="*/ 2821013 h 2821013"/>
            </a:gdLst>
            <a:ahLst/>
            <a:cxnLst>
              <a:cxn ang="0">
                <a:pos x="connsiteX0" y="connsiteY0"/>
              </a:cxn>
              <a:cxn ang="0">
                <a:pos x="connsiteX1" y="connsiteY1"/>
              </a:cxn>
              <a:cxn ang="0">
                <a:pos x="connsiteX2" y="connsiteY2"/>
              </a:cxn>
              <a:cxn ang="0">
                <a:pos x="connsiteX3" y="connsiteY3"/>
              </a:cxn>
            </a:cxnLst>
            <a:rect l="l" t="t" r="r" b="b"/>
            <a:pathLst>
              <a:path w="2821013" h="2821013">
                <a:moveTo>
                  <a:pt x="0" y="0"/>
                </a:moveTo>
                <a:lnTo>
                  <a:pt x="2821013" y="0"/>
                </a:lnTo>
                <a:lnTo>
                  <a:pt x="2821013" y="2821013"/>
                </a:lnTo>
                <a:lnTo>
                  <a:pt x="0" y="28210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20340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10000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1500" fill="hold"/>
                                        <p:tgtEl>
                                          <p:spTgt spid="22"/>
                                        </p:tgtEl>
                                        <p:attrNameLst>
                                          <p:attrName>ppt_x</p:attrName>
                                        </p:attrNameLst>
                                      </p:cBhvr>
                                      <p:tavLst>
                                        <p:tav tm="0">
                                          <p:val>
                                            <p:strVal val="0-#ppt_w/2"/>
                                          </p:val>
                                        </p:tav>
                                        <p:tav tm="100000">
                                          <p:val>
                                            <p:strVal val="#ppt_x"/>
                                          </p:val>
                                        </p:tav>
                                      </p:tavLst>
                                    </p:anim>
                                    <p:anim calcmode="lin" valueType="num">
                                      <p:cBhvr additive="base">
                                        <p:cTn id="8" dur="1500" fill="hold"/>
                                        <p:tgtEl>
                                          <p:spTgt spid="22"/>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10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1500" fill="hold"/>
                                        <p:tgtEl>
                                          <p:spTgt spid="23"/>
                                        </p:tgtEl>
                                        <p:attrNameLst>
                                          <p:attrName>ppt_x</p:attrName>
                                        </p:attrNameLst>
                                      </p:cBhvr>
                                      <p:tavLst>
                                        <p:tav tm="0">
                                          <p:val>
                                            <p:strVal val="#ppt_x"/>
                                          </p:val>
                                        </p:tav>
                                        <p:tav tm="100000">
                                          <p:val>
                                            <p:strVal val="#ppt_x"/>
                                          </p:val>
                                        </p:tav>
                                      </p:tavLst>
                                    </p:anim>
                                    <p:anim calcmode="lin" valueType="num">
                                      <p:cBhvr additive="base">
                                        <p:cTn id="12" dur="1500" fill="hold"/>
                                        <p:tgtEl>
                                          <p:spTgt spid="23"/>
                                        </p:tgtEl>
                                        <p:attrNameLst>
                                          <p:attrName>ppt_y</p:attrName>
                                        </p:attrNameLst>
                                      </p:cBhvr>
                                      <p:tavLst>
                                        <p:tav tm="0">
                                          <p:val>
                                            <p:strVal val="0-#ppt_h/2"/>
                                          </p:val>
                                        </p:tav>
                                        <p:tav tm="100000">
                                          <p:val>
                                            <p:strVal val="#ppt_y"/>
                                          </p:val>
                                        </p:tav>
                                      </p:tavLst>
                                    </p:anim>
                                  </p:childTnLst>
                                </p:cTn>
                              </p:par>
                              <p:par>
                                <p:cTn id="13" presetID="2" presetClass="entr" presetSubtype="3" decel="100000" fill="hold" grpId="0" nodeType="withEffect">
                                  <p:stCondLst>
                                    <p:cond delay="20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1500" fill="hold"/>
                                        <p:tgtEl>
                                          <p:spTgt spid="24"/>
                                        </p:tgtEl>
                                        <p:attrNameLst>
                                          <p:attrName>ppt_x</p:attrName>
                                        </p:attrNameLst>
                                      </p:cBhvr>
                                      <p:tavLst>
                                        <p:tav tm="0">
                                          <p:val>
                                            <p:strVal val="1+#ppt_w/2"/>
                                          </p:val>
                                        </p:tav>
                                        <p:tav tm="100000">
                                          <p:val>
                                            <p:strVal val="#ppt_x"/>
                                          </p:val>
                                        </p:tav>
                                      </p:tavLst>
                                    </p:anim>
                                    <p:anim calcmode="lin" valueType="num">
                                      <p:cBhvr additive="base">
                                        <p:cTn id="16" dur="1500" fill="hold"/>
                                        <p:tgtEl>
                                          <p:spTgt spid="24"/>
                                        </p:tgtEl>
                                        <p:attrNameLst>
                                          <p:attrName>ppt_y</p:attrName>
                                        </p:attrNameLst>
                                      </p:cBhvr>
                                      <p:tavLst>
                                        <p:tav tm="0">
                                          <p:val>
                                            <p:strVal val="0-#ppt_h/2"/>
                                          </p:val>
                                        </p:tav>
                                        <p:tav tm="100000">
                                          <p:val>
                                            <p:strVal val="#ppt_y"/>
                                          </p:val>
                                        </p:tav>
                                      </p:tavLst>
                                    </p:anim>
                                  </p:childTnLst>
                                </p:cTn>
                              </p:par>
                              <p:par>
                                <p:cTn id="17" presetID="2" presetClass="entr" presetSubtype="8" decel="100000" fill="hold" grpId="0" nodeType="withEffect">
                                  <p:stCondLst>
                                    <p:cond delay="30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1500" fill="hold"/>
                                        <p:tgtEl>
                                          <p:spTgt spid="25"/>
                                        </p:tgtEl>
                                        <p:attrNameLst>
                                          <p:attrName>ppt_x</p:attrName>
                                        </p:attrNameLst>
                                      </p:cBhvr>
                                      <p:tavLst>
                                        <p:tav tm="0">
                                          <p:val>
                                            <p:strVal val="0-#ppt_w/2"/>
                                          </p:val>
                                        </p:tav>
                                        <p:tav tm="100000">
                                          <p:val>
                                            <p:strVal val="#ppt_x"/>
                                          </p:val>
                                        </p:tav>
                                      </p:tavLst>
                                    </p:anim>
                                    <p:anim calcmode="lin" valueType="num">
                                      <p:cBhvr additive="base">
                                        <p:cTn id="20" dur="1500" fill="hold"/>
                                        <p:tgtEl>
                                          <p:spTgt spid="25"/>
                                        </p:tgtEl>
                                        <p:attrNameLst>
                                          <p:attrName>ppt_y</p:attrName>
                                        </p:attrNameLst>
                                      </p:cBhvr>
                                      <p:tavLst>
                                        <p:tav tm="0">
                                          <p:val>
                                            <p:strVal val="#ppt_y"/>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1500" fill="hold"/>
                                        <p:tgtEl>
                                          <p:spTgt spid="26"/>
                                        </p:tgtEl>
                                        <p:attrNameLst>
                                          <p:attrName>ppt_x</p:attrName>
                                        </p:attrNameLst>
                                      </p:cBhvr>
                                      <p:tavLst>
                                        <p:tav tm="0">
                                          <p:val>
                                            <p:strVal val="#ppt_x"/>
                                          </p:val>
                                        </p:tav>
                                        <p:tav tm="100000">
                                          <p:val>
                                            <p:strVal val="#ppt_x"/>
                                          </p:val>
                                        </p:tav>
                                      </p:tavLst>
                                    </p:anim>
                                    <p:anim calcmode="lin" valueType="num">
                                      <p:cBhvr additive="base">
                                        <p:cTn id="24" dur="1500" fill="hold"/>
                                        <p:tgtEl>
                                          <p:spTgt spid="26"/>
                                        </p:tgtEl>
                                        <p:attrNameLst>
                                          <p:attrName>ppt_y</p:attrName>
                                        </p:attrNameLst>
                                      </p:cBhvr>
                                      <p:tavLst>
                                        <p:tav tm="0">
                                          <p:val>
                                            <p:strVal val="1+#ppt_h/2"/>
                                          </p:val>
                                        </p:tav>
                                        <p:tav tm="100000">
                                          <p:val>
                                            <p:strVal val="#ppt_y"/>
                                          </p:val>
                                        </p:tav>
                                      </p:tavLst>
                                    </p:anim>
                                  </p:childTnLst>
                                </p:cTn>
                              </p:par>
                              <p:par>
                                <p:cTn id="25" presetID="2" presetClass="entr" presetSubtype="2" decel="100000" fill="hold" grpId="0" nodeType="withEffect">
                                  <p:stCondLst>
                                    <p:cond delay="500"/>
                                  </p:stCondLst>
                                  <p:childTnLst>
                                    <p:set>
                                      <p:cBhvr>
                                        <p:cTn id="26" dur="1" fill="hold">
                                          <p:stCondLst>
                                            <p:cond delay="0"/>
                                          </p:stCondLst>
                                        </p:cTn>
                                        <p:tgtEl>
                                          <p:spTgt spid="27"/>
                                        </p:tgtEl>
                                        <p:attrNameLst>
                                          <p:attrName>style.visibility</p:attrName>
                                        </p:attrNameLst>
                                      </p:cBhvr>
                                      <p:to>
                                        <p:strVal val="visible"/>
                                      </p:to>
                                    </p:set>
                                    <p:anim calcmode="lin" valueType="num">
                                      <p:cBhvr additive="base">
                                        <p:cTn id="27" dur="1500" fill="hold"/>
                                        <p:tgtEl>
                                          <p:spTgt spid="27"/>
                                        </p:tgtEl>
                                        <p:attrNameLst>
                                          <p:attrName>ppt_x</p:attrName>
                                        </p:attrNameLst>
                                      </p:cBhvr>
                                      <p:tavLst>
                                        <p:tav tm="0">
                                          <p:val>
                                            <p:strVal val="1+#ppt_w/2"/>
                                          </p:val>
                                        </p:tav>
                                        <p:tav tm="100000">
                                          <p:val>
                                            <p:strVal val="#ppt_x"/>
                                          </p:val>
                                        </p:tav>
                                      </p:tavLst>
                                    </p:anim>
                                    <p:anim calcmode="lin" valueType="num">
                                      <p:cBhvr additive="base">
                                        <p:cTn id="28" dur="1500" fill="hold"/>
                                        <p:tgtEl>
                                          <p:spTgt spid="27"/>
                                        </p:tgtEl>
                                        <p:attrNameLst>
                                          <p:attrName>ppt_y</p:attrName>
                                        </p:attrNameLst>
                                      </p:cBhvr>
                                      <p:tavLst>
                                        <p:tav tm="0">
                                          <p:val>
                                            <p:strVal val="#ppt_y"/>
                                          </p:val>
                                        </p:tav>
                                        <p:tav tm="100000">
                                          <p:val>
                                            <p:strVal val="#ppt_y"/>
                                          </p:val>
                                        </p:tav>
                                      </p:tavLst>
                                    </p:anim>
                                  </p:childTnLst>
                                </p:cTn>
                              </p:par>
                              <p:par>
                                <p:cTn id="29" presetID="2" presetClass="entr" presetSubtype="12" decel="100000" fill="hold" grpId="0" nodeType="withEffect">
                                  <p:stCondLst>
                                    <p:cond delay="600"/>
                                  </p:stCondLst>
                                  <p:childTnLst>
                                    <p:set>
                                      <p:cBhvr>
                                        <p:cTn id="30" dur="1" fill="hold">
                                          <p:stCondLst>
                                            <p:cond delay="0"/>
                                          </p:stCondLst>
                                        </p:cTn>
                                        <p:tgtEl>
                                          <p:spTgt spid="28"/>
                                        </p:tgtEl>
                                        <p:attrNameLst>
                                          <p:attrName>style.visibility</p:attrName>
                                        </p:attrNameLst>
                                      </p:cBhvr>
                                      <p:to>
                                        <p:strVal val="visible"/>
                                      </p:to>
                                    </p:set>
                                    <p:anim calcmode="lin" valueType="num">
                                      <p:cBhvr additive="base">
                                        <p:cTn id="31" dur="1500" fill="hold"/>
                                        <p:tgtEl>
                                          <p:spTgt spid="28"/>
                                        </p:tgtEl>
                                        <p:attrNameLst>
                                          <p:attrName>ppt_x</p:attrName>
                                        </p:attrNameLst>
                                      </p:cBhvr>
                                      <p:tavLst>
                                        <p:tav tm="0">
                                          <p:val>
                                            <p:strVal val="0-#ppt_w/2"/>
                                          </p:val>
                                        </p:tav>
                                        <p:tav tm="100000">
                                          <p:val>
                                            <p:strVal val="#ppt_x"/>
                                          </p:val>
                                        </p:tav>
                                      </p:tavLst>
                                    </p:anim>
                                    <p:anim calcmode="lin" valueType="num">
                                      <p:cBhvr additive="base">
                                        <p:cTn id="32" dur="1500" fill="hold"/>
                                        <p:tgtEl>
                                          <p:spTgt spid="28"/>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70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1500" fill="hold"/>
                                        <p:tgtEl>
                                          <p:spTgt spid="29"/>
                                        </p:tgtEl>
                                        <p:attrNameLst>
                                          <p:attrName>ppt_x</p:attrName>
                                        </p:attrNameLst>
                                      </p:cBhvr>
                                      <p:tavLst>
                                        <p:tav tm="0">
                                          <p:val>
                                            <p:strVal val="#ppt_x"/>
                                          </p:val>
                                        </p:tav>
                                        <p:tav tm="100000">
                                          <p:val>
                                            <p:strVal val="#ppt_x"/>
                                          </p:val>
                                        </p:tav>
                                      </p:tavLst>
                                    </p:anim>
                                    <p:anim calcmode="lin" valueType="num">
                                      <p:cBhvr additive="base">
                                        <p:cTn id="36" dur="1500" fill="hold"/>
                                        <p:tgtEl>
                                          <p:spTgt spid="29"/>
                                        </p:tgtEl>
                                        <p:attrNameLst>
                                          <p:attrName>ppt_y</p:attrName>
                                        </p:attrNameLst>
                                      </p:cBhvr>
                                      <p:tavLst>
                                        <p:tav tm="0">
                                          <p:val>
                                            <p:strVal val="1+#ppt_h/2"/>
                                          </p:val>
                                        </p:tav>
                                        <p:tav tm="100000">
                                          <p:val>
                                            <p:strVal val="#ppt_y"/>
                                          </p:val>
                                        </p:tav>
                                      </p:tavLst>
                                    </p:anim>
                                  </p:childTnLst>
                                </p:cTn>
                              </p:par>
                              <p:par>
                                <p:cTn id="37" presetID="2" presetClass="entr" presetSubtype="6" decel="100000" fill="hold" grpId="0" nodeType="withEffect">
                                  <p:stCondLst>
                                    <p:cond delay="800"/>
                                  </p:stCondLst>
                                  <p:childTnLst>
                                    <p:set>
                                      <p:cBhvr>
                                        <p:cTn id="38" dur="1" fill="hold">
                                          <p:stCondLst>
                                            <p:cond delay="0"/>
                                          </p:stCondLst>
                                        </p:cTn>
                                        <p:tgtEl>
                                          <p:spTgt spid="30"/>
                                        </p:tgtEl>
                                        <p:attrNameLst>
                                          <p:attrName>style.visibility</p:attrName>
                                        </p:attrNameLst>
                                      </p:cBhvr>
                                      <p:to>
                                        <p:strVal val="visible"/>
                                      </p:to>
                                    </p:set>
                                    <p:anim calcmode="lin" valueType="num">
                                      <p:cBhvr additive="base">
                                        <p:cTn id="39" dur="1500" fill="hold"/>
                                        <p:tgtEl>
                                          <p:spTgt spid="30"/>
                                        </p:tgtEl>
                                        <p:attrNameLst>
                                          <p:attrName>ppt_x</p:attrName>
                                        </p:attrNameLst>
                                      </p:cBhvr>
                                      <p:tavLst>
                                        <p:tav tm="0">
                                          <p:val>
                                            <p:strVal val="1+#ppt_w/2"/>
                                          </p:val>
                                        </p:tav>
                                        <p:tav tm="100000">
                                          <p:val>
                                            <p:strVal val="#ppt_x"/>
                                          </p:val>
                                        </p:tav>
                                      </p:tavLst>
                                    </p:anim>
                                    <p:anim calcmode="lin" valueType="num">
                                      <p:cBhvr additive="base">
                                        <p:cTn id="40" dur="1500" fill="hold"/>
                                        <p:tgtEl>
                                          <p:spTgt spid="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5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 name="Picture Placeholder 15">
            <a:extLst>
              <a:ext uri="{FF2B5EF4-FFF2-40B4-BE49-F238E27FC236}">
                <a16:creationId xmlns:a16="http://schemas.microsoft.com/office/drawing/2014/main" id="{4C964FCC-9482-4CD6-9BC7-9F91C695B63A}"/>
              </a:ext>
            </a:extLst>
          </p:cNvPr>
          <p:cNvSpPr>
            <a:spLocks noGrp="1"/>
          </p:cNvSpPr>
          <p:nvPr>
            <p:ph type="pic" sz="quarter" idx="12"/>
          </p:nvPr>
        </p:nvSpPr>
        <p:spPr>
          <a:xfrm>
            <a:off x="781742" y="829672"/>
            <a:ext cx="2789129" cy="1675655"/>
          </a:xfrm>
          <a:custGeom>
            <a:avLst/>
            <a:gdLst>
              <a:gd name="connsiteX0" fmla="*/ 0 w 5578984"/>
              <a:gd name="connsiteY0" fmla="*/ 0 h 3351309"/>
              <a:gd name="connsiteX1" fmla="*/ 5578984 w 5578984"/>
              <a:gd name="connsiteY1" fmla="*/ 0 h 3351309"/>
              <a:gd name="connsiteX2" fmla="*/ 5578984 w 5578984"/>
              <a:gd name="connsiteY2" fmla="*/ 3351309 h 3351309"/>
              <a:gd name="connsiteX3" fmla="*/ 0 w 5578984"/>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5578984" h="3351309">
                <a:moveTo>
                  <a:pt x="0" y="0"/>
                </a:moveTo>
                <a:lnTo>
                  <a:pt x="5578984" y="0"/>
                </a:lnTo>
                <a:lnTo>
                  <a:pt x="5578984"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7" name="Picture Placeholder 16">
            <a:extLst>
              <a:ext uri="{FF2B5EF4-FFF2-40B4-BE49-F238E27FC236}">
                <a16:creationId xmlns:a16="http://schemas.microsoft.com/office/drawing/2014/main" id="{2BBC5325-AF23-4B38-A560-00A7930EDB92}"/>
              </a:ext>
            </a:extLst>
          </p:cNvPr>
          <p:cNvSpPr>
            <a:spLocks noGrp="1"/>
          </p:cNvSpPr>
          <p:nvPr>
            <p:ph type="pic" sz="quarter" idx="13"/>
          </p:nvPr>
        </p:nvSpPr>
        <p:spPr>
          <a:xfrm>
            <a:off x="3656707" y="829672"/>
            <a:ext cx="2439293" cy="1675655"/>
          </a:xfrm>
          <a:custGeom>
            <a:avLst/>
            <a:gdLst>
              <a:gd name="connsiteX0" fmla="*/ 0 w 4879221"/>
              <a:gd name="connsiteY0" fmla="*/ 0 h 3351309"/>
              <a:gd name="connsiteX1" fmla="*/ 4879221 w 4879221"/>
              <a:gd name="connsiteY1" fmla="*/ 0 h 3351309"/>
              <a:gd name="connsiteX2" fmla="*/ 4879221 w 4879221"/>
              <a:gd name="connsiteY2" fmla="*/ 3351309 h 3351309"/>
              <a:gd name="connsiteX3" fmla="*/ 0 w 4879221"/>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4879221" h="3351309">
                <a:moveTo>
                  <a:pt x="0" y="0"/>
                </a:moveTo>
                <a:lnTo>
                  <a:pt x="4879221" y="0"/>
                </a:lnTo>
                <a:lnTo>
                  <a:pt x="4879221"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8" name="Picture Placeholder 17">
            <a:extLst>
              <a:ext uri="{FF2B5EF4-FFF2-40B4-BE49-F238E27FC236}">
                <a16:creationId xmlns:a16="http://schemas.microsoft.com/office/drawing/2014/main" id="{5DC358AC-17FC-4CBD-B3CD-A852A5E27491}"/>
              </a:ext>
            </a:extLst>
          </p:cNvPr>
          <p:cNvSpPr>
            <a:spLocks noGrp="1"/>
          </p:cNvSpPr>
          <p:nvPr>
            <p:ph type="pic" sz="quarter" idx="14"/>
          </p:nvPr>
        </p:nvSpPr>
        <p:spPr>
          <a:xfrm>
            <a:off x="781742" y="2591173"/>
            <a:ext cx="1716973" cy="1675655"/>
          </a:xfrm>
          <a:custGeom>
            <a:avLst/>
            <a:gdLst>
              <a:gd name="connsiteX0" fmla="*/ 0 w 3434394"/>
              <a:gd name="connsiteY0" fmla="*/ 0 h 3351309"/>
              <a:gd name="connsiteX1" fmla="*/ 3434394 w 3434394"/>
              <a:gd name="connsiteY1" fmla="*/ 0 h 3351309"/>
              <a:gd name="connsiteX2" fmla="*/ 3434394 w 3434394"/>
              <a:gd name="connsiteY2" fmla="*/ 3351309 h 3351309"/>
              <a:gd name="connsiteX3" fmla="*/ 0 w 3434394"/>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3434394" h="3351309">
                <a:moveTo>
                  <a:pt x="0" y="0"/>
                </a:moveTo>
                <a:lnTo>
                  <a:pt x="3434394" y="0"/>
                </a:lnTo>
                <a:lnTo>
                  <a:pt x="3434394"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9" name="Picture Placeholder 18">
            <a:extLst>
              <a:ext uri="{FF2B5EF4-FFF2-40B4-BE49-F238E27FC236}">
                <a16:creationId xmlns:a16="http://schemas.microsoft.com/office/drawing/2014/main" id="{0BBF81E2-3DF4-4B6A-9014-5C226F2AD0BB}"/>
              </a:ext>
            </a:extLst>
          </p:cNvPr>
          <p:cNvSpPr>
            <a:spLocks noGrp="1"/>
          </p:cNvSpPr>
          <p:nvPr>
            <p:ph type="pic" sz="quarter" idx="15"/>
          </p:nvPr>
        </p:nvSpPr>
        <p:spPr>
          <a:xfrm>
            <a:off x="2584552" y="2591173"/>
            <a:ext cx="4626192" cy="1675655"/>
          </a:xfrm>
          <a:custGeom>
            <a:avLst/>
            <a:gdLst>
              <a:gd name="connsiteX0" fmla="*/ 0 w 9253589"/>
              <a:gd name="connsiteY0" fmla="*/ 0 h 3351309"/>
              <a:gd name="connsiteX1" fmla="*/ 9253589 w 9253589"/>
              <a:gd name="connsiteY1" fmla="*/ 0 h 3351309"/>
              <a:gd name="connsiteX2" fmla="*/ 9253589 w 9253589"/>
              <a:gd name="connsiteY2" fmla="*/ 3351309 h 3351309"/>
              <a:gd name="connsiteX3" fmla="*/ 0 w 9253589"/>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9253589" h="3351309">
                <a:moveTo>
                  <a:pt x="0" y="0"/>
                </a:moveTo>
                <a:lnTo>
                  <a:pt x="9253589" y="0"/>
                </a:lnTo>
                <a:lnTo>
                  <a:pt x="9253589"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1241E551-A7EA-48E4-907C-5968FE7D0329}"/>
              </a:ext>
            </a:extLst>
          </p:cNvPr>
          <p:cNvSpPr>
            <a:spLocks noGrp="1"/>
          </p:cNvSpPr>
          <p:nvPr>
            <p:ph type="pic" sz="quarter" idx="16"/>
          </p:nvPr>
        </p:nvSpPr>
        <p:spPr>
          <a:xfrm>
            <a:off x="781743" y="4352675"/>
            <a:ext cx="3203142" cy="1675655"/>
          </a:xfrm>
          <a:custGeom>
            <a:avLst/>
            <a:gdLst>
              <a:gd name="connsiteX0" fmla="*/ 0 w 6407119"/>
              <a:gd name="connsiteY0" fmla="*/ 0 h 3351309"/>
              <a:gd name="connsiteX1" fmla="*/ 6407119 w 6407119"/>
              <a:gd name="connsiteY1" fmla="*/ 0 h 3351309"/>
              <a:gd name="connsiteX2" fmla="*/ 6407119 w 6407119"/>
              <a:gd name="connsiteY2" fmla="*/ 3351309 h 3351309"/>
              <a:gd name="connsiteX3" fmla="*/ 0 w 6407119"/>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6407119" h="3351309">
                <a:moveTo>
                  <a:pt x="0" y="0"/>
                </a:moveTo>
                <a:lnTo>
                  <a:pt x="6407119" y="0"/>
                </a:lnTo>
                <a:lnTo>
                  <a:pt x="6407119"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1" name="Picture Placeholder 20">
            <a:extLst>
              <a:ext uri="{FF2B5EF4-FFF2-40B4-BE49-F238E27FC236}">
                <a16:creationId xmlns:a16="http://schemas.microsoft.com/office/drawing/2014/main" id="{08C7694D-D583-4662-A6EE-9C378074EC79}"/>
              </a:ext>
            </a:extLst>
          </p:cNvPr>
          <p:cNvSpPr>
            <a:spLocks noGrp="1"/>
          </p:cNvSpPr>
          <p:nvPr>
            <p:ph type="pic" sz="quarter" idx="17"/>
          </p:nvPr>
        </p:nvSpPr>
        <p:spPr>
          <a:xfrm>
            <a:off x="4070720" y="4352675"/>
            <a:ext cx="2795012" cy="1675655"/>
          </a:xfrm>
          <a:custGeom>
            <a:avLst/>
            <a:gdLst>
              <a:gd name="connsiteX0" fmla="*/ 0 w 5590752"/>
              <a:gd name="connsiteY0" fmla="*/ 0 h 3351309"/>
              <a:gd name="connsiteX1" fmla="*/ 5590752 w 5590752"/>
              <a:gd name="connsiteY1" fmla="*/ 0 h 3351309"/>
              <a:gd name="connsiteX2" fmla="*/ 5590752 w 5590752"/>
              <a:gd name="connsiteY2" fmla="*/ 3351309 h 3351309"/>
              <a:gd name="connsiteX3" fmla="*/ 0 w 5590752"/>
              <a:gd name="connsiteY3" fmla="*/ 3351309 h 3351309"/>
            </a:gdLst>
            <a:ahLst/>
            <a:cxnLst>
              <a:cxn ang="0">
                <a:pos x="connsiteX0" y="connsiteY0"/>
              </a:cxn>
              <a:cxn ang="0">
                <a:pos x="connsiteX1" y="connsiteY1"/>
              </a:cxn>
              <a:cxn ang="0">
                <a:pos x="connsiteX2" y="connsiteY2"/>
              </a:cxn>
              <a:cxn ang="0">
                <a:pos x="connsiteX3" y="connsiteY3"/>
              </a:cxn>
            </a:cxnLst>
            <a:rect l="l" t="t" r="r" b="b"/>
            <a:pathLst>
              <a:path w="5590752" h="3351309">
                <a:moveTo>
                  <a:pt x="0" y="0"/>
                </a:moveTo>
                <a:lnTo>
                  <a:pt x="5590752" y="0"/>
                </a:lnTo>
                <a:lnTo>
                  <a:pt x="5590752" y="3351309"/>
                </a:lnTo>
                <a:lnTo>
                  <a:pt x="0" y="33513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37043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500" fill="hold"/>
                                        <p:tgtEl>
                                          <p:spTgt spid="19"/>
                                        </p:tgtEl>
                                        <p:attrNameLst>
                                          <p:attrName>ppt_x</p:attrName>
                                        </p:attrNameLst>
                                      </p:cBhvr>
                                      <p:tavLst>
                                        <p:tav tm="0">
                                          <p:val>
                                            <p:strVal val="0-#ppt_w/2"/>
                                          </p:val>
                                        </p:tav>
                                        <p:tav tm="100000">
                                          <p:val>
                                            <p:strVal val="#ppt_x"/>
                                          </p:val>
                                        </p:tav>
                                      </p:tavLst>
                                    </p:anim>
                                    <p:anim calcmode="lin" valueType="num">
                                      <p:cBhvr additive="base">
                                        <p:cTn id="8" dur="1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500" fill="hold"/>
                                        <p:tgtEl>
                                          <p:spTgt spid="17"/>
                                        </p:tgtEl>
                                        <p:attrNameLst>
                                          <p:attrName>ppt_x</p:attrName>
                                        </p:attrNameLst>
                                      </p:cBhvr>
                                      <p:tavLst>
                                        <p:tav tm="0">
                                          <p:val>
                                            <p:strVal val="0-#ppt_w/2"/>
                                          </p:val>
                                        </p:tav>
                                        <p:tav tm="100000">
                                          <p:val>
                                            <p:strVal val="#ppt_x"/>
                                          </p:val>
                                        </p:tav>
                                      </p:tavLst>
                                    </p:anim>
                                    <p:anim calcmode="lin" valueType="num">
                                      <p:cBhvr additive="base">
                                        <p:cTn id="12" dur="15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2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500" fill="hold"/>
                                        <p:tgtEl>
                                          <p:spTgt spid="21"/>
                                        </p:tgtEl>
                                        <p:attrNameLst>
                                          <p:attrName>ppt_x</p:attrName>
                                        </p:attrNameLst>
                                      </p:cBhvr>
                                      <p:tavLst>
                                        <p:tav tm="0">
                                          <p:val>
                                            <p:strVal val="0-#ppt_w/2"/>
                                          </p:val>
                                        </p:tav>
                                        <p:tav tm="100000">
                                          <p:val>
                                            <p:strVal val="#ppt_x"/>
                                          </p:val>
                                        </p:tav>
                                      </p:tavLst>
                                    </p:anim>
                                    <p:anim calcmode="lin" valueType="num">
                                      <p:cBhvr additive="base">
                                        <p:cTn id="16" dur="15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3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1500" fill="hold"/>
                                        <p:tgtEl>
                                          <p:spTgt spid="16"/>
                                        </p:tgtEl>
                                        <p:attrNameLst>
                                          <p:attrName>ppt_x</p:attrName>
                                        </p:attrNameLst>
                                      </p:cBhvr>
                                      <p:tavLst>
                                        <p:tav tm="0">
                                          <p:val>
                                            <p:strVal val="0-#ppt_w/2"/>
                                          </p:val>
                                        </p:tav>
                                        <p:tav tm="100000">
                                          <p:val>
                                            <p:strVal val="#ppt_x"/>
                                          </p:val>
                                        </p:tav>
                                      </p:tavLst>
                                    </p:anim>
                                    <p:anim calcmode="lin" valueType="num">
                                      <p:cBhvr additive="base">
                                        <p:cTn id="20" dur="1500" fill="hold"/>
                                        <p:tgtEl>
                                          <p:spTgt spid="16"/>
                                        </p:tgtEl>
                                        <p:attrNameLst>
                                          <p:attrName>ppt_y</p:attrName>
                                        </p:attrNameLst>
                                      </p:cBhvr>
                                      <p:tavLst>
                                        <p:tav tm="0">
                                          <p:val>
                                            <p:strVal val="#ppt_y"/>
                                          </p:val>
                                        </p:tav>
                                        <p:tav tm="100000">
                                          <p:val>
                                            <p:strVal val="#ppt_y"/>
                                          </p:val>
                                        </p:tav>
                                      </p:tavLst>
                                    </p:anim>
                                  </p:childTnLst>
                                </p:cTn>
                              </p:par>
                              <p:par>
                                <p:cTn id="21" presetID="2" presetClass="entr" presetSubtype="8" decel="100000" fill="hold" grpId="0" nodeType="withEffect">
                                  <p:stCondLst>
                                    <p:cond delay="4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500" fill="hold"/>
                                        <p:tgtEl>
                                          <p:spTgt spid="20"/>
                                        </p:tgtEl>
                                        <p:attrNameLst>
                                          <p:attrName>ppt_x</p:attrName>
                                        </p:attrNameLst>
                                      </p:cBhvr>
                                      <p:tavLst>
                                        <p:tav tm="0">
                                          <p:val>
                                            <p:strVal val="0-#ppt_w/2"/>
                                          </p:val>
                                        </p:tav>
                                        <p:tav tm="100000">
                                          <p:val>
                                            <p:strVal val="#ppt_x"/>
                                          </p:val>
                                        </p:tav>
                                      </p:tavLst>
                                    </p:anim>
                                    <p:anim calcmode="lin" valueType="num">
                                      <p:cBhvr additive="base">
                                        <p:cTn id="24" dur="1500" fill="hold"/>
                                        <p:tgtEl>
                                          <p:spTgt spid="20"/>
                                        </p:tgtEl>
                                        <p:attrNameLst>
                                          <p:attrName>ppt_y</p:attrName>
                                        </p:attrNameLst>
                                      </p:cBhvr>
                                      <p:tavLst>
                                        <p:tav tm="0">
                                          <p:val>
                                            <p:strVal val="#ppt_y"/>
                                          </p:val>
                                        </p:tav>
                                        <p:tav tm="100000">
                                          <p:val>
                                            <p:strVal val="#ppt_y"/>
                                          </p:val>
                                        </p:tav>
                                      </p:tavLst>
                                    </p:anim>
                                  </p:childTnLst>
                                </p:cTn>
                              </p:par>
                              <p:par>
                                <p:cTn id="25" presetID="2" presetClass="entr" presetSubtype="8" decel="100000" fill="hold" grpId="0" nodeType="withEffect">
                                  <p:stCondLst>
                                    <p:cond delay="500"/>
                                  </p:st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1500" fill="hold"/>
                                        <p:tgtEl>
                                          <p:spTgt spid="18"/>
                                        </p:tgtEl>
                                        <p:attrNameLst>
                                          <p:attrName>ppt_x</p:attrName>
                                        </p:attrNameLst>
                                      </p:cBhvr>
                                      <p:tavLst>
                                        <p:tav tm="0">
                                          <p:val>
                                            <p:strVal val="0-#ppt_w/2"/>
                                          </p:val>
                                        </p:tav>
                                        <p:tav tm="100000">
                                          <p:val>
                                            <p:strVal val="#ppt_x"/>
                                          </p:val>
                                        </p:tav>
                                      </p:tavLst>
                                    </p:anim>
                                    <p:anim calcmode="lin" valueType="num">
                                      <p:cBhvr additive="base">
                                        <p:cTn id="28" dur="1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2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 name="Picture Placeholder 5">
            <a:extLst>
              <a:ext uri="{FF2B5EF4-FFF2-40B4-BE49-F238E27FC236}">
                <a16:creationId xmlns:a16="http://schemas.microsoft.com/office/drawing/2014/main" id="{D3AB130C-3DB9-4FBF-8630-48711C928100}"/>
              </a:ext>
            </a:extLst>
          </p:cNvPr>
          <p:cNvSpPr>
            <a:spLocks noGrp="1"/>
          </p:cNvSpPr>
          <p:nvPr>
            <p:ph type="pic" sz="quarter" idx="12"/>
          </p:nvPr>
        </p:nvSpPr>
        <p:spPr>
          <a:xfrm>
            <a:off x="1000374" y="866361"/>
            <a:ext cx="10197564" cy="5087178"/>
          </a:xfrm>
          <a:custGeom>
            <a:avLst/>
            <a:gdLst>
              <a:gd name="connsiteX0" fmla="*/ 0 w 20397784"/>
              <a:gd name="connsiteY0" fmla="*/ 0 h 10174356"/>
              <a:gd name="connsiteX1" fmla="*/ 20397784 w 20397784"/>
              <a:gd name="connsiteY1" fmla="*/ 0 h 10174356"/>
              <a:gd name="connsiteX2" fmla="*/ 20397784 w 20397784"/>
              <a:gd name="connsiteY2" fmla="*/ 10174356 h 10174356"/>
              <a:gd name="connsiteX3" fmla="*/ 0 w 20397784"/>
              <a:gd name="connsiteY3" fmla="*/ 10174356 h 10174356"/>
            </a:gdLst>
            <a:ahLst/>
            <a:cxnLst>
              <a:cxn ang="0">
                <a:pos x="connsiteX0" y="connsiteY0"/>
              </a:cxn>
              <a:cxn ang="0">
                <a:pos x="connsiteX1" y="connsiteY1"/>
              </a:cxn>
              <a:cxn ang="0">
                <a:pos x="connsiteX2" y="connsiteY2"/>
              </a:cxn>
              <a:cxn ang="0">
                <a:pos x="connsiteX3" y="connsiteY3"/>
              </a:cxn>
            </a:cxnLst>
            <a:rect l="l" t="t" r="r" b="b"/>
            <a:pathLst>
              <a:path w="20397784" h="10174356">
                <a:moveTo>
                  <a:pt x="0" y="0"/>
                </a:moveTo>
                <a:lnTo>
                  <a:pt x="20397784" y="0"/>
                </a:lnTo>
                <a:lnTo>
                  <a:pt x="20397784" y="10174356"/>
                </a:lnTo>
                <a:lnTo>
                  <a:pt x="0" y="10174356"/>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07721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1+#ppt_w/2"/>
                                          </p:val>
                                        </p:tav>
                                        <p:tav tm="100000">
                                          <p:val>
                                            <p:strVal val="#ppt_x"/>
                                          </p:val>
                                        </p:tav>
                                      </p:tavLst>
                                    </p:anim>
                                    <p:anim calcmode="lin" valueType="num">
                                      <p:cBhvr additive="base">
                                        <p:cTn id="8" dur="1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2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Picture Placeholder 11">
            <a:extLst>
              <a:ext uri="{FF2B5EF4-FFF2-40B4-BE49-F238E27FC236}">
                <a16:creationId xmlns:a16="http://schemas.microsoft.com/office/drawing/2014/main" id="{82BBDB4A-483C-4989-9ED8-EA5117AB5788}"/>
              </a:ext>
            </a:extLst>
          </p:cNvPr>
          <p:cNvSpPr>
            <a:spLocks noGrp="1"/>
          </p:cNvSpPr>
          <p:nvPr>
            <p:ph type="pic" sz="quarter" idx="12"/>
          </p:nvPr>
        </p:nvSpPr>
        <p:spPr>
          <a:xfrm>
            <a:off x="2978859" y="1106225"/>
            <a:ext cx="1466272" cy="1466463"/>
          </a:xfrm>
          <a:custGeom>
            <a:avLst/>
            <a:gdLst>
              <a:gd name="connsiteX0" fmla="*/ 0 w 2932925"/>
              <a:gd name="connsiteY0" fmla="*/ 0 h 2932925"/>
              <a:gd name="connsiteX1" fmla="*/ 2932925 w 2932925"/>
              <a:gd name="connsiteY1" fmla="*/ 0 h 2932925"/>
              <a:gd name="connsiteX2" fmla="*/ 2932925 w 2932925"/>
              <a:gd name="connsiteY2" fmla="*/ 2932925 h 2932925"/>
              <a:gd name="connsiteX3" fmla="*/ 0 w 2932925"/>
              <a:gd name="connsiteY3" fmla="*/ 2932925 h 2932925"/>
            </a:gdLst>
            <a:ahLst/>
            <a:cxnLst>
              <a:cxn ang="0">
                <a:pos x="connsiteX0" y="connsiteY0"/>
              </a:cxn>
              <a:cxn ang="0">
                <a:pos x="connsiteX1" y="connsiteY1"/>
              </a:cxn>
              <a:cxn ang="0">
                <a:pos x="connsiteX2" y="connsiteY2"/>
              </a:cxn>
              <a:cxn ang="0">
                <a:pos x="connsiteX3" y="connsiteY3"/>
              </a:cxn>
            </a:cxnLst>
            <a:rect l="l" t="t" r="r" b="b"/>
            <a:pathLst>
              <a:path w="2932925" h="2932925">
                <a:moveTo>
                  <a:pt x="0" y="0"/>
                </a:moveTo>
                <a:lnTo>
                  <a:pt x="2932925" y="0"/>
                </a:lnTo>
                <a:lnTo>
                  <a:pt x="2932925" y="2932925"/>
                </a:lnTo>
                <a:lnTo>
                  <a:pt x="0" y="293292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5" name="Picture Placeholder 14">
            <a:extLst>
              <a:ext uri="{FF2B5EF4-FFF2-40B4-BE49-F238E27FC236}">
                <a16:creationId xmlns:a16="http://schemas.microsoft.com/office/drawing/2014/main" id="{BAAC7545-D14D-484F-9522-255A26B40DD8}"/>
              </a:ext>
            </a:extLst>
          </p:cNvPr>
          <p:cNvSpPr>
            <a:spLocks noGrp="1"/>
          </p:cNvSpPr>
          <p:nvPr>
            <p:ph type="pic" sz="quarter" idx="13"/>
          </p:nvPr>
        </p:nvSpPr>
        <p:spPr>
          <a:xfrm>
            <a:off x="4568196" y="1106225"/>
            <a:ext cx="4644945" cy="4645550"/>
          </a:xfrm>
          <a:custGeom>
            <a:avLst/>
            <a:gdLst>
              <a:gd name="connsiteX0" fmla="*/ 0 w 9291099"/>
              <a:gd name="connsiteY0" fmla="*/ 0 h 9291100"/>
              <a:gd name="connsiteX1" fmla="*/ 9291099 w 9291099"/>
              <a:gd name="connsiteY1" fmla="*/ 0 h 9291100"/>
              <a:gd name="connsiteX2" fmla="*/ 9291099 w 9291099"/>
              <a:gd name="connsiteY2" fmla="*/ 9291100 h 9291100"/>
              <a:gd name="connsiteX3" fmla="*/ 0 w 9291099"/>
              <a:gd name="connsiteY3" fmla="*/ 9291100 h 9291100"/>
            </a:gdLst>
            <a:ahLst/>
            <a:cxnLst>
              <a:cxn ang="0">
                <a:pos x="connsiteX0" y="connsiteY0"/>
              </a:cxn>
              <a:cxn ang="0">
                <a:pos x="connsiteX1" y="connsiteY1"/>
              </a:cxn>
              <a:cxn ang="0">
                <a:pos x="connsiteX2" y="connsiteY2"/>
              </a:cxn>
              <a:cxn ang="0">
                <a:pos x="connsiteX3" y="connsiteY3"/>
              </a:cxn>
            </a:cxnLst>
            <a:rect l="l" t="t" r="r" b="b"/>
            <a:pathLst>
              <a:path w="9291099" h="9291100">
                <a:moveTo>
                  <a:pt x="0" y="0"/>
                </a:moveTo>
                <a:lnTo>
                  <a:pt x="9291099" y="0"/>
                </a:lnTo>
                <a:lnTo>
                  <a:pt x="9291099" y="9291100"/>
                </a:lnTo>
                <a:lnTo>
                  <a:pt x="0" y="92911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4494124D-FD87-4119-B1B9-8E7EFC900FF9}"/>
              </a:ext>
            </a:extLst>
          </p:cNvPr>
          <p:cNvSpPr>
            <a:spLocks noGrp="1"/>
          </p:cNvSpPr>
          <p:nvPr>
            <p:ph type="pic" sz="quarter" idx="14"/>
          </p:nvPr>
        </p:nvSpPr>
        <p:spPr>
          <a:xfrm>
            <a:off x="2978859" y="2695769"/>
            <a:ext cx="1466272" cy="1466463"/>
          </a:xfrm>
          <a:custGeom>
            <a:avLst/>
            <a:gdLst>
              <a:gd name="connsiteX0" fmla="*/ 0 w 2932925"/>
              <a:gd name="connsiteY0" fmla="*/ 0 h 2932925"/>
              <a:gd name="connsiteX1" fmla="*/ 2932925 w 2932925"/>
              <a:gd name="connsiteY1" fmla="*/ 0 h 2932925"/>
              <a:gd name="connsiteX2" fmla="*/ 2932925 w 2932925"/>
              <a:gd name="connsiteY2" fmla="*/ 2932925 h 2932925"/>
              <a:gd name="connsiteX3" fmla="*/ 0 w 2932925"/>
              <a:gd name="connsiteY3" fmla="*/ 2932925 h 2932925"/>
            </a:gdLst>
            <a:ahLst/>
            <a:cxnLst>
              <a:cxn ang="0">
                <a:pos x="connsiteX0" y="connsiteY0"/>
              </a:cxn>
              <a:cxn ang="0">
                <a:pos x="connsiteX1" y="connsiteY1"/>
              </a:cxn>
              <a:cxn ang="0">
                <a:pos x="connsiteX2" y="connsiteY2"/>
              </a:cxn>
              <a:cxn ang="0">
                <a:pos x="connsiteX3" y="connsiteY3"/>
              </a:cxn>
            </a:cxnLst>
            <a:rect l="l" t="t" r="r" b="b"/>
            <a:pathLst>
              <a:path w="2932925" h="2932925">
                <a:moveTo>
                  <a:pt x="0" y="0"/>
                </a:moveTo>
                <a:lnTo>
                  <a:pt x="2932925" y="0"/>
                </a:lnTo>
                <a:lnTo>
                  <a:pt x="2932925" y="2932925"/>
                </a:lnTo>
                <a:lnTo>
                  <a:pt x="0" y="293292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C6726AAF-BDA2-456F-9D59-49772F219C7F}"/>
              </a:ext>
            </a:extLst>
          </p:cNvPr>
          <p:cNvSpPr>
            <a:spLocks noGrp="1"/>
          </p:cNvSpPr>
          <p:nvPr>
            <p:ph type="pic" sz="quarter" idx="15"/>
          </p:nvPr>
        </p:nvSpPr>
        <p:spPr>
          <a:xfrm>
            <a:off x="2978859" y="4285313"/>
            <a:ext cx="1466272" cy="1466463"/>
          </a:xfrm>
          <a:custGeom>
            <a:avLst/>
            <a:gdLst>
              <a:gd name="connsiteX0" fmla="*/ 0 w 2932925"/>
              <a:gd name="connsiteY0" fmla="*/ 0 h 2932925"/>
              <a:gd name="connsiteX1" fmla="*/ 2932925 w 2932925"/>
              <a:gd name="connsiteY1" fmla="*/ 0 h 2932925"/>
              <a:gd name="connsiteX2" fmla="*/ 2932925 w 2932925"/>
              <a:gd name="connsiteY2" fmla="*/ 2932925 h 2932925"/>
              <a:gd name="connsiteX3" fmla="*/ 0 w 2932925"/>
              <a:gd name="connsiteY3" fmla="*/ 2932925 h 2932925"/>
            </a:gdLst>
            <a:ahLst/>
            <a:cxnLst>
              <a:cxn ang="0">
                <a:pos x="connsiteX0" y="connsiteY0"/>
              </a:cxn>
              <a:cxn ang="0">
                <a:pos x="connsiteX1" y="connsiteY1"/>
              </a:cxn>
              <a:cxn ang="0">
                <a:pos x="connsiteX2" y="connsiteY2"/>
              </a:cxn>
              <a:cxn ang="0">
                <a:pos x="connsiteX3" y="connsiteY3"/>
              </a:cxn>
            </a:cxnLst>
            <a:rect l="l" t="t" r="r" b="b"/>
            <a:pathLst>
              <a:path w="2932925" h="2932925">
                <a:moveTo>
                  <a:pt x="0" y="0"/>
                </a:moveTo>
                <a:lnTo>
                  <a:pt x="2932925" y="0"/>
                </a:lnTo>
                <a:lnTo>
                  <a:pt x="2932925" y="2932925"/>
                </a:lnTo>
                <a:lnTo>
                  <a:pt x="0" y="293292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446354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500" fill="hold"/>
                                        <p:tgtEl>
                                          <p:spTgt spid="15"/>
                                        </p:tgtEl>
                                        <p:attrNameLst>
                                          <p:attrName>ppt_x</p:attrName>
                                        </p:attrNameLst>
                                      </p:cBhvr>
                                      <p:tavLst>
                                        <p:tav tm="0">
                                          <p:val>
                                            <p:strVal val="#ppt_x"/>
                                          </p:val>
                                        </p:tav>
                                        <p:tav tm="100000">
                                          <p:val>
                                            <p:strVal val="#ppt_x"/>
                                          </p:val>
                                        </p:tav>
                                      </p:tavLst>
                                    </p:anim>
                                    <p:anim calcmode="lin" valueType="num">
                                      <p:cBhvr additive="base">
                                        <p:cTn id="8" dur="1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500" fill="hold"/>
                                        <p:tgtEl>
                                          <p:spTgt spid="12"/>
                                        </p:tgtEl>
                                        <p:attrNameLst>
                                          <p:attrName>ppt_x</p:attrName>
                                        </p:attrNameLst>
                                      </p:cBhvr>
                                      <p:tavLst>
                                        <p:tav tm="0">
                                          <p:val>
                                            <p:strVal val="#ppt_x"/>
                                          </p:val>
                                        </p:tav>
                                        <p:tav tm="100000">
                                          <p:val>
                                            <p:strVal val="#ppt_x"/>
                                          </p:val>
                                        </p:tav>
                                      </p:tavLst>
                                    </p:anim>
                                    <p:anim calcmode="lin" valueType="num">
                                      <p:cBhvr additive="base">
                                        <p:cTn id="12" dur="1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500" fill="hold"/>
                                        <p:tgtEl>
                                          <p:spTgt spid="13"/>
                                        </p:tgtEl>
                                        <p:attrNameLst>
                                          <p:attrName>ppt_x</p:attrName>
                                        </p:attrNameLst>
                                      </p:cBhvr>
                                      <p:tavLst>
                                        <p:tav tm="0">
                                          <p:val>
                                            <p:strVal val="#ppt_x"/>
                                          </p:val>
                                        </p:tav>
                                        <p:tav tm="100000">
                                          <p:val>
                                            <p:strVal val="#ppt_x"/>
                                          </p:val>
                                        </p:tav>
                                      </p:tavLst>
                                    </p:anim>
                                    <p:anim calcmode="lin" valueType="num">
                                      <p:cBhvr additive="base">
                                        <p:cTn id="16" dur="1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500" fill="hold"/>
                                        <p:tgtEl>
                                          <p:spTgt spid="14"/>
                                        </p:tgtEl>
                                        <p:attrNameLst>
                                          <p:attrName>ppt_x</p:attrName>
                                        </p:attrNameLst>
                                      </p:cBhvr>
                                      <p:tavLst>
                                        <p:tav tm="0">
                                          <p:val>
                                            <p:strVal val="#ppt_x"/>
                                          </p:val>
                                        </p:tav>
                                        <p:tav tm="100000">
                                          <p:val>
                                            <p:strVal val="#ppt_x"/>
                                          </p:val>
                                        </p:tav>
                                      </p:tavLst>
                                    </p:anim>
                                    <p:anim calcmode="lin" valueType="num">
                                      <p:cBhvr additive="base">
                                        <p:cTn id="20" dur="1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13" grpId="0" animBg="1"/>
      <p:bldP spid="14" grpId="0" animBg="1"/>
    </p:bld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2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 name="Picture Placeholder 10">
            <a:extLst>
              <a:ext uri="{FF2B5EF4-FFF2-40B4-BE49-F238E27FC236}">
                <a16:creationId xmlns:a16="http://schemas.microsoft.com/office/drawing/2014/main" id="{2C836778-F5B4-482E-B688-2B6F61D48377}"/>
              </a:ext>
            </a:extLst>
          </p:cNvPr>
          <p:cNvSpPr>
            <a:spLocks noGrp="1"/>
          </p:cNvSpPr>
          <p:nvPr>
            <p:ph type="pic" sz="quarter" idx="12"/>
          </p:nvPr>
        </p:nvSpPr>
        <p:spPr>
          <a:xfrm>
            <a:off x="2803219" y="801756"/>
            <a:ext cx="2406457" cy="2088093"/>
          </a:xfrm>
          <a:custGeom>
            <a:avLst/>
            <a:gdLst>
              <a:gd name="connsiteX0" fmla="*/ 0 w 4813540"/>
              <a:gd name="connsiteY0" fmla="*/ 0 h 4176185"/>
              <a:gd name="connsiteX1" fmla="*/ 4813540 w 4813540"/>
              <a:gd name="connsiteY1" fmla="*/ 0 h 4176185"/>
              <a:gd name="connsiteX2" fmla="*/ 4813540 w 4813540"/>
              <a:gd name="connsiteY2" fmla="*/ 4176185 h 4176185"/>
              <a:gd name="connsiteX3" fmla="*/ 0 w 4813540"/>
              <a:gd name="connsiteY3" fmla="*/ 4176185 h 4176185"/>
            </a:gdLst>
            <a:ahLst/>
            <a:cxnLst>
              <a:cxn ang="0">
                <a:pos x="connsiteX0" y="connsiteY0"/>
              </a:cxn>
              <a:cxn ang="0">
                <a:pos x="connsiteX1" y="connsiteY1"/>
              </a:cxn>
              <a:cxn ang="0">
                <a:pos x="connsiteX2" y="connsiteY2"/>
              </a:cxn>
              <a:cxn ang="0">
                <a:pos x="connsiteX3" y="connsiteY3"/>
              </a:cxn>
            </a:cxnLst>
            <a:rect l="l" t="t" r="r" b="b"/>
            <a:pathLst>
              <a:path w="4813540" h="4176185">
                <a:moveTo>
                  <a:pt x="0" y="0"/>
                </a:moveTo>
                <a:lnTo>
                  <a:pt x="4813540" y="0"/>
                </a:lnTo>
                <a:lnTo>
                  <a:pt x="4813540" y="4176185"/>
                </a:lnTo>
                <a:lnTo>
                  <a:pt x="0" y="417618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70BD9A33-1BDD-4FEE-B101-544716CE745B}"/>
              </a:ext>
            </a:extLst>
          </p:cNvPr>
          <p:cNvSpPr>
            <a:spLocks noGrp="1"/>
          </p:cNvSpPr>
          <p:nvPr>
            <p:ph type="pic" sz="quarter" idx="13"/>
          </p:nvPr>
        </p:nvSpPr>
        <p:spPr>
          <a:xfrm>
            <a:off x="5353696" y="801757"/>
            <a:ext cx="2406457" cy="4145493"/>
          </a:xfrm>
          <a:custGeom>
            <a:avLst/>
            <a:gdLst>
              <a:gd name="connsiteX0" fmla="*/ 0 w 4813540"/>
              <a:gd name="connsiteY0" fmla="*/ 0 h 8290985"/>
              <a:gd name="connsiteX1" fmla="*/ 4813540 w 4813540"/>
              <a:gd name="connsiteY1" fmla="*/ 0 h 8290985"/>
              <a:gd name="connsiteX2" fmla="*/ 4813540 w 4813540"/>
              <a:gd name="connsiteY2" fmla="*/ 8290985 h 8290985"/>
              <a:gd name="connsiteX3" fmla="*/ 0 w 4813540"/>
              <a:gd name="connsiteY3" fmla="*/ 8290985 h 8290985"/>
            </a:gdLst>
            <a:ahLst/>
            <a:cxnLst>
              <a:cxn ang="0">
                <a:pos x="connsiteX0" y="connsiteY0"/>
              </a:cxn>
              <a:cxn ang="0">
                <a:pos x="connsiteX1" y="connsiteY1"/>
              </a:cxn>
              <a:cxn ang="0">
                <a:pos x="connsiteX2" y="connsiteY2"/>
              </a:cxn>
              <a:cxn ang="0">
                <a:pos x="connsiteX3" y="connsiteY3"/>
              </a:cxn>
            </a:cxnLst>
            <a:rect l="l" t="t" r="r" b="b"/>
            <a:pathLst>
              <a:path w="4813540" h="8290985">
                <a:moveTo>
                  <a:pt x="0" y="0"/>
                </a:moveTo>
                <a:lnTo>
                  <a:pt x="4813540" y="0"/>
                </a:lnTo>
                <a:lnTo>
                  <a:pt x="4813540" y="8290985"/>
                </a:lnTo>
                <a:lnTo>
                  <a:pt x="0" y="8290985"/>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82D30366-BBE9-4324-9DCA-ECC26BF463E9}"/>
              </a:ext>
            </a:extLst>
          </p:cNvPr>
          <p:cNvSpPr>
            <a:spLocks noGrp="1"/>
          </p:cNvSpPr>
          <p:nvPr>
            <p:ph type="pic" sz="quarter" idx="14"/>
          </p:nvPr>
        </p:nvSpPr>
        <p:spPr>
          <a:xfrm>
            <a:off x="2803219" y="3530557"/>
            <a:ext cx="2406457" cy="2019247"/>
          </a:xfrm>
          <a:custGeom>
            <a:avLst/>
            <a:gdLst>
              <a:gd name="connsiteX0" fmla="*/ 0 w 4813540"/>
              <a:gd name="connsiteY0" fmla="*/ 0 h 4038494"/>
              <a:gd name="connsiteX1" fmla="*/ 4813540 w 4813540"/>
              <a:gd name="connsiteY1" fmla="*/ 0 h 4038494"/>
              <a:gd name="connsiteX2" fmla="*/ 4813540 w 4813540"/>
              <a:gd name="connsiteY2" fmla="*/ 4038494 h 4038494"/>
              <a:gd name="connsiteX3" fmla="*/ 0 w 4813540"/>
              <a:gd name="connsiteY3" fmla="*/ 4038494 h 4038494"/>
            </a:gdLst>
            <a:ahLst/>
            <a:cxnLst>
              <a:cxn ang="0">
                <a:pos x="connsiteX0" y="connsiteY0"/>
              </a:cxn>
              <a:cxn ang="0">
                <a:pos x="connsiteX1" y="connsiteY1"/>
              </a:cxn>
              <a:cxn ang="0">
                <a:pos x="connsiteX2" y="connsiteY2"/>
              </a:cxn>
              <a:cxn ang="0">
                <a:pos x="connsiteX3" y="connsiteY3"/>
              </a:cxn>
            </a:cxnLst>
            <a:rect l="l" t="t" r="r" b="b"/>
            <a:pathLst>
              <a:path w="4813540" h="4038494">
                <a:moveTo>
                  <a:pt x="0" y="0"/>
                </a:moveTo>
                <a:lnTo>
                  <a:pt x="4813540" y="0"/>
                </a:lnTo>
                <a:lnTo>
                  <a:pt x="4813540" y="4038494"/>
                </a:lnTo>
                <a:lnTo>
                  <a:pt x="0" y="4038494"/>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93268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ppt_x"/>
                                          </p:val>
                                        </p:tav>
                                        <p:tav tm="100000">
                                          <p:val>
                                            <p:strVal val="#ppt_x"/>
                                          </p:val>
                                        </p:tav>
                                      </p:tavLst>
                                    </p:anim>
                                    <p:anim calcmode="lin" valueType="num">
                                      <p:cBhvr additive="base">
                                        <p:cTn id="8" dur="1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500" fill="hold"/>
                                        <p:tgtEl>
                                          <p:spTgt spid="12"/>
                                        </p:tgtEl>
                                        <p:attrNameLst>
                                          <p:attrName>ppt_x</p:attrName>
                                        </p:attrNameLst>
                                      </p:cBhvr>
                                      <p:tavLst>
                                        <p:tav tm="0">
                                          <p:val>
                                            <p:strVal val="#ppt_x"/>
                                          </p:val>
                                        </p:tav>
                                        <p:tav tm="100000">
                                          <p:val>
                                            <p:strVal val="#ppt_x"/>
                                          </p:val>
                                        </p:tav>
                                      </p:tavLst>
                                    </p:anim>
                                    <p:anim calcmode="lin" valueType="num">
                                      <p:cBhvr additive="base">
                                        <p:cTn id="12" dur="1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1500" fill="hold"/>
                                        <p:tgtEl>
                                          <p:spTgt spid="13"/>
                                        </p:tgtEl>
                                        <p:attrNameLst>
                                          <p:attrName>ppt_x</p:attrName>
                                        </p:attrNameLst>
                                      </p:cBhvr>
                                      <p:tavLst>
                                        <p:tav tm="0">
                                          <p:val>
                                            <p:strVal val="#ppt_x"/>
                                          </p:val>
                                        </p:tav>
                                        <p:tav tm="100000">
                                          <p:val>
                                            <p:strVal val="#ppt_x"/>
                                          </p:val>
                                        </p:tav>
                                      </p:tavLst>
                                    </p:anim>
                                    <p:anim calcmode="lin" valueType="num">
                                      <p:cBhvr additive="base">
                                        <p:cTn id="16" dur="1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8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 name="Picture Placeholder 5">
            <a:extLst>
              <a:ext uri="{FF2B5EF4-FFF2-40B4-BE49-F238E27FC236}">
                <a16:creationId xmlns:a16="http://schemas.microsoft.com/office/drawing/2014/main" id="{29E74CA1-C9C6-441D-949D-CF6B7CD47784}"/>
              </a:ext>
            </a:extLst>
          </p:cNvPr>
          <p:cNvSpPr>
            <a:spLocks noGrp="1"/>
          </p:cNvSpPr>
          <p:nvPr>
            <p:ph type="pic" sz="quarter" idx="13"/>
          </p:nvPr>
        </p:nvSpPr>
        <p:spPr>
          <a:xfrm>
            <a:off x="6563847" y="1061049"/>
            <a:ext cx="4338522" cy="4632385"/>
          </a:xfrm>
          <a:custGeom>
            <a:avLst/>
            <a:gdLst>
              <a:gd name="connsiteX0" fmla="*/ 0 w 9389427"/>
              <a:gd name="connsiteY0" fmla="*/ 0 h 8534400"/>
              <a:gd name="connsiteX1" fmla="*/ 9389427 w 9389427"/>
              <a:gd name="connsiteY1" fmla="*/ 0 h 8534400"/>
              <a:gd name="connsiteX2" fmla="*/ 9389427 w 9389427"/>
              <a:gd name="connsiteY2" fmla="*/ 8534400 h 8534400"/>
              <a:gd name="connsiteX3" fmla="*/ 0 w 9389427"/>
              <a:gd name="connsiteY3" fmla="*/ 8534400 h 8534400"/>
            </a:gdLst>
            <a:ahLst/>
            <a:cxnLst>
              <a:cxn ang="0">
                <a:pos x="connsiteX0" y="connsiteY0"/>
              </a:cxn>
              <a:cxn ang="0">
                <a:pos x="connsiteX1" y="connsiteY1"/>
              </a:cxn>
              <a:cxn ang="0">
                <a:pos x="connsiteX2" y="connsiteY2"/>
              </a:cxn>
              <a:cxn ang="0">
                <a:pos x="connsiteX3" y="connsiteY3"/>
              </a:cxn>
            </a:cxnLst>
            <a:rect l="l" t="t" r="r" b="b"/>
            <a:pathLst>
              <a:path w="9389427" h="8534400">
                <a:moveTo>
                  <a:pt x="0" y="0"/>
                </a:moveTo>
                <a:lnTo>
                  <a:pt x="9389427" y="0"/>
                </a:lnTo>
                <a:lnTo>
                  <a:pt x="9389427" y="8534400"/>
                </a:lnTo>
                <a:lnTo>
                  <a:pt x="0" y="85344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18202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2FFDB-2827-765B-15E9-924EB6C56586}"/>
              </a:ext>
            </a:extLst>
          </p:cNvPr>
          <p:cNvSpPr>
            <a:spLocks noGrp="1"/>
          </p:cNvSpPr>
          <p:nvPr>
            <p:ph type="title"/>
          </p:nvPr>
        </p:nvSpPr>
        <p:spPr/>
        <p:txBody>
          <a:bodyPr/>
          <a:lstStyle/>
          <a:p>
            <a:r>
              <a:rPr lang="en-US"/>
              <a:t>Click to edit Master title style</a:t>
            </a:r>
            <a:endParaRPr lang="de-CH"/>
          </a:p>
        </p:txBody>
      </p:sp>
      <p:sp>
        <p:nvSpPr>
          <p:cNvPr id="3" name="Date Placeholder 2">
            <a:extLst>
              <a:ext uri="{FF2B5EF4-FFF2-40B4-BE49-F238E27FC236}">
                <a16:creationId xmlns:a16="http://schemas.microsoft.com/office/drawing/2014/main" id="{CCAB0FFB-9A48-A0CB-CB3F-30FE68B67F7B}"/>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4" name="Footer Placeholder 3">
            <a:extLst>
              <a:ext uri="{FF2B5EF4-FFF2-40B4-BE49-F238E27FC236}">
                <a16:creationId xmlns:a16="http://schemas.microsoft.com/office/drawing/2014/main" id="{073B99DE-0EBE-C3A8-08BE-34B8250CD466}"/>
              </a:ext>
            </a:extLst>
          </p:cNvPr>
          <p:cNvSpPr>
            <a:spLocks noGrp="1"/>
          </p:cNvSpPr>
          <p:nvPr>
            <p:ph type="ftr" sz="quarter" idx="11"/>
          </p:nvPr>
        </p:nvSpPr>
        <p:spPr/>
        <p:txBody>
          <a:bodyPr/>
          <a:lstStyle/>
          <a:p>
            <a:endParaRPr lang="de-CH"/>
          </a:p>
        </p:txBody>
      </p:sp>
      <p:sp>
        <p:nvSpPr>
          <p:cNvPr id="5" name="Slide Number Placeholder 4">
            <a:extLst>
              <a:ext uri="{FF2B5EF4-FFF2-40B4-BE49-F238E27FC236}">
                <a16:creationId xmlns:a16="http://schemas.microsoft.com/office/drawing/2014/main" id="{08956B68-E72D-40C8-087D-6B169F673323}"/>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46587370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9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 name="Picture Placeholder 5">
            <a:extLst>
              <a:ext uri="{FF2B5EF4-FFF2-40B4-BE49-F238E27FC236}">
                <a16:creationId xmlns:a16="http://schemas.microsoft.com/office/drawing/2014/main" id="{29E74CA1-C9C6-441D-949D-CF6B7CD47784}"/>
              </a:ext>
            </a:extLst>
          </p:cNvPr>
          <p:cNvSpPr>
            <a:spLocks noGrp="1"/>
          </p:cNvSpPr>
          <p:nvPr>
            <p:ph type="pic" sz="quarter" idx="13"/>
          </p:nvPr>
        </p:nvSpPr>
        <p:spPr>
          <a:xfrm>
            <a:off x="1301652" y="1061049"/>
            <a:ext cx="4338522" cy="4632385"/>
          </a:xfrm>
          <a:custGeom>
            <a:avLst/>
            <a:gdLst>
              <a:gd name="connsiteX0" fmla="*/ 0 w 9389427"/>
              <a:gd name="connsiteY0" fmla="*/ 0 h 8534400"/>
              <a:gd name="connsiteX1" fmla="*/ 9389427 w 9389427"/>
              <a:gd name="connsiteY1" fmla="*/ 0 h 8534400"/>
              <a:gd name="connsiteX2" fmla="*/ 9389427 w 9389427"/>
              <a:gd name="connsiteY2" fmla="*/ 8534400 h 8534400"/>
              <a:gd name="connsiteX3" fmla="*/ 0 w 9389427"/>
              <a:gd name="connsiteY3" fmla="*/ 8534400 h 8534400"/>
            </a:gdLst>
            <a:ahLst/>
            <a:cxnLst>
              <a:cxn ang="0">
                <a:pos x="connsiteX0" y="connsiteY0"/>
              </a:cxn>
              <a:cxn ang="0">
                <a:pos x="connsiteX1" y="connsiteY1"/>
              </a:cxn>
              <a:cxn ang="0">
                <a:pos x="connsiteX2" y="connsiteY2"/>
              </a:cxn>
              <a:cxn ang="0">
                <a:pos x="connsiteX3" y="connsiteY3"/>
              </a:cxn>
            </a:cxnLst>
            <a:rect l="l" t="t" r="r" b="b"/>
            <a:pathLst>
              <a:path w="9389427" h="8534400">
                <a:moveTo>
                  <a:pt x="0" y="0"/>
                </a:moveTo>
                <a:lnTo>
                  <a:pt x="9389427" y="0"/>
                </a:lnTo>
                <a:lnTo>
                  <a:pt x="9389427" y="8534400"/>
                </a:lnTo>
                <a:lnTo>
                  <a:pt x="0" y="85344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4204784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ppt_x"/>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1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388585694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Picture Placeholder 11">
            <a:extLst>
              <a:ext uri="{FF2B5EF4-FFF2-40B4-BE49-F238E27FC236}">
                <a16:creationId xmlns:a16="http://schemas.microsoft.com/office/drawing/2014/main" id="{A051F579-D711-42D1-88E3-599E003793EC}"/>
              </a:ext>
            </a:extLst>
          </p:cNvPr>
          <p:cNvSpPr>
            <a:spLocks noGrp="1"/>
          </p:cNvSpPr>
          <p:nvPr>
            <p:ph type="pic" sz="quarter" idx="12"/>
          </p:nvPr>
        </p:nvSpPr>
        <p:spPr>
          <a:xfrm>
            <a:off x="6305088" y="1119151"/>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3" name="Picture Placeholder 12">
            <a:extLst>
              <a:ext uri="{FF2B5EF4-FFF2-40B4-BE49-F238E27FC236}">
                <a16:creationId xmlns:a16="http://schemas.microsoft.com/office/drawing/2014/main" id="{6CDC450F-D971-47A6-A2A1-D4F35D34013C}"/>
              </a:ext>
            </a:extLst>
          </p:cNvPr>
          <p:cNvSpPr>
            <a:spLocks noGrp="1"/>
          </p:cNvSpPr>
          <p:nvPr>
            <p:ph type="pic" sz="quarter" idx="13"/>
          </p:nvPr>
        </p:nvSpPr>
        <p:spPr>
          <a:xfrm>
            <a:off x="8671874" y="1119151"/>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8D8E9911-0431-44B1-8B46-0EC0E0A45A9A}"/>
              </a:ext>
            </a:extLst>
          </p:cNvPr>
          <p:cNvSpPr>
            <a:spLocks noGrp="1"/>
          </p:cNvSpPr>
          <p:nvPr>
            <p:ph type="pic" sz="quarter" idx="14"/>
          </p:nvPr>
        </p:nvSpPr>
        <p:spPr>
          <a:xfrm>
            <a:off x="6305088" y="3486245"/>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5" name="Picture Placeholder 14">
            <a:extLst>
              <a:ext uri="{FF2B5EF4-FFF2-40B4-BE49-F238E27FC236}">
                <a16:creationId xmlns:a16="http://schemas.microsoft.com/office/drawing/2014/main" id="{ACFF98D4-C8EF-4BC0-96B5-C588DF33D539}"/>
              </a:ext>
            </a:extLst>
          </p:cNvPr>
          <p:cNvSpPr>
            <a:spLocks noGrp="1"/>
          </p:cNvSpPr>
          <p:nvPr>
            <p:ph type="pic" sz="quarter" idx="15"/>
          </p:nvPr>
        </p:nvSpPr>
        <p:spPr>
          <a:xfrm>
            <a:off x="8671874" y="3486245"/>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57261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500" fill="hold"/>
                                        <p:tgtEl>
                                          <p:spTgt spid="12"/>
                                        </p:tgtEl>
                                        <p:attrNameLst>
                                          <p:attrName>ppt_x</p:attrName>
                                        </p:attrNameLst>
                                      </p:cBhvr>
                                      <p:tavLst>
                                        <p:tav tm="0">
                                          <p:val>
                                            <p:strVal val="#ppt_x"/>
                                          </p:val>
                                        </p:tav>
                                        <p:tav tm="100000">
                                          <p:val>
                                            <p:strVal val="#ppt_x"/>
                                          </p:val>
                                        </p:tav>
                                      </p:tavLst>
                                    </p:anim>
                                    <p:anim calcmode="lin" valueType="num">
                                      <p:cBhvr additive="base">
                                        <p:cTn id="8" dur="1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1500" fill="hold"/>
                                        <p:tgtEl>
                                          <p:spTgt spid="13"/>
                                        </p:tgtEl>
                                        <p:attrNameLst>
                                          <p:attrName>ppt_x</p:attrName>
                                        </p:attrNameLst>
                                      </p:cBhvr>
                                      <p:tavLst>
                                        <p:tav tm="0">
                                          <p:val>
                                            <p:strVal val="#ppt_x"/>
                                          </p:val>
                                        </p:tav>
                                        <p:tav tm="100000">
                                          <p:val>
                                            <p:strVal val="#ppt_x"/>
                                          </p:val>
                                        </p:tav>
                                      </p:tavLst>
                                    </p:anim>
                                    <p:anim calcmode="lin" valueType="num">
                                      <p:cBhvr additive="base">
                                        <p:cTn id="12" dur="1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500" fill="hold"/>
                                        <p:tgtEl>
                                          <p:spTgt spid="14"/>
                                        </p:tgtEl>
                                        <p:attrNameLst>
                                          <p:attrName>ppt_x</p:attrName>
                                        </p:attrNameLst>
                                      </p:cBhvr>
                                      <p:tavLst>
                                        <p:tav tm="0">
                                          <p:val>
                                            <p:strVal val="#ppt_x"/>
                                          </p:val>
                                        </p:tav>
                                        <p:tav tm="100000">
                                          <p:val>
                                            <p:strVal val="#ppt_x"/>
                                          </p:val>
                                        </p:tav>
                                      </p:tavLst>
                                    </p:anim>
                                    <p:anim calcmode="lin" valueType="num">
                                      <p:cBhvr additive="base">
                                        <p:cTn id="16" dur="1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500" fill="hold"/>
                                        <p:tgtEl>
                                          <p:spTgt spid="15"/>
                                        </p:tgtEl>
                                        <p:attrNameLst>
                                          <p:attrName>ppt_x</p:attrName>
                                        </p:attrNameLst>
                                      </p:cBhvr>
                                      <p:tavLst>
                                        <p:tav tm="0">
                                          <p:val>
                                            <p:strVal val="#ppt_x"/>
                                          </p:val>
                                        </p:tav>
                                        <p:tav tm="100000">
                                          <p:val>
                                            <p:strVal val="#ppt_x"/>
                                          </p:val>
                                        </p:tav>
                                      </p:tavLst>
                                    </p:anim>
                                    <p:anim calcmode="lin" valueType="num">
                                      <p:cBhvr additive="base">
                                        <p:cTn id="20" dur="1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2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Picture Placeholder 11">
            <a:extLst>
              <a:ext uri="{FF2B5EF4-FFF2-40B4-BE49-F238E27FC236}">
                <a16:creationId xmlns:a16="http://schemas.microsoft.com/office/drawing/2014/main" id="{A051F579-D711-42D1-88E3-599E003793EC}"/>
              </a:ext>
            </a:extLst>
          </p:cNvPr>
          <p:cNvSpPr>
            <a:spLocks noGrp="1"/>
          </p:cNvSpPr>
          <p:nvPr>
            <p:ph type="pic" sz="quarter" idx="12"/>
          </p:nvPr>
        </p:nvSpPr>
        <p:spPr>
          <a:xfrm>
            <a:off x="1216166" y="1119151"/>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4" name="Picture Placeholder 13">
            <a:extLst>
              <a:ext uri="{FF2B5EF4-FFF2-40B4-BE49-F238E27FC236}">
                <a16:creationId xmlns:a16="http://schemas.microsoft.com/office/drawing/2014/main" id="{8D8E9911-0431-44B1-8B46-0EC0E0A45A9A}"/>
              </a:ext>
            </a:extLst>
          </p:cNvPr>
          <p:cNvSpPr>
            <a:spLocks noGrp="1"/>
          </p:cNvSpPr>
          <p:nvPr>
            <p:ph type="pic" sz="quarter" idx="14"/>
          </p:nvPr>
        </p:nvSpPr>
        <p:spPr>
          <a:xfrm>
            <a:off x="1216166" y="3486245"/>
            <a:ext cx="2252312" cy="2252606"/>
          </a:xfrm>
          <a:custGeom>
            <a:avLst/>
            <a:gdLst>
              <a:gd name="connsiteX0" fmla="*/ 0 w 4505211"/>
              <a:gd name="connsiteY0" fmla="*/ 0 h 4505211"/>
              <a:gd name="connsiteX1" fmla="*/ 4505211 w 4505211"/>
              <a:gd name="connsiteY1" fmla="*/ 0 h 4505211"/>
              <a:gd name="connsiteX2" fmla="*/ 4505211 w 4505211"/>
              <a:gd name="connsiteY2" fmla="*/ 4505211 h 4505211"/>
              <a:gd name="connsiteX3" fmla="*/ 0 w 4505211"/>
              <a:gd name="connsiteY3" fmla="*/ 4505211 h 4505211"/>
            </a:gdLst>
            <a:ahLst/>
            <a:cxnLst>
              <a:cxn ang="0">
                <a:pos x="connsiteX0" y="connsiteY0"/>
              </a:cxn>
              <a:cxn ang="0">
                <a:pos x="connsiteX1" y="connsiteY1"/>
              </a:cxn>
              <a:cxn ang="0">
                <a:pos x="connsiteX2" y="connsiteY2"/>
              </a:cxn>
              <a:cxn ang="0">
                <a:pos x="connsiteX3" y="connsiteY3"/>
              </a:cxn>
            </a:cxnLst>
            <a:rect l="l" t="t" r="r" b="b"/>
            <a:pathLst>
              <a:path w="4505211" h="4505211">
                <a:moveTo>
                  <a:pt x="0" y="0"/>
                </a:moveTo>
                <a:lnTo>
                  <a:pt x="4505211" y="0"/>
                </a:lnTo>
                <a:lnTo>
                  <a:pt x="4505211" y="4505211"/>
                </a:lnTo>
                <a:lnTo>
                  <a:pt x="0" y="450521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7" name="Picture Placeholder 6">
            <a:extLst>
              <a:ext uri="{FF2B5EF4-FFF2-40B4-BE49-F238E27FC236}">
                <a16:creationId xmlns:a16="http://schemas.microsoft.com/office/drawing/2014/main" id="{B3141BE1-615B-405F-9064-C58E41F36874}"/>
              </a:ext>
            </a:extLst>
          </p:cNvPr>
          <p:cNvSpPr>
            <a:spLocks noGrp="1"/>
          </p:cNvSpPr>
          <p:nvPr>
            <p:ph type="pic" sz="quarter" idx="15"/>
          </p:nvPr>
        </p:nvSpPr>
        <p:spPr>
          <a:xfrm>
            <a:off x="3582952" y="1119151"/>
            <a:ext cx="2252312" cy="4619700"/>
          </a:xfrm>
          <a:custGeom>
            <a:avLst/>
            <a:gdLst>
              <a:gd name="connsiteX0" fmla="*/ 0 w 4505211"/>
              <a:gd name="connsiteY0" fmla="*/ 0 h 9239399"/>
              <a:gd name="connsiteX1" fmla="*/ 4505211 w 4505211"/>
              <a:gd name="connsiteY1" fmla="*/ 0 h 9239399"/>
              <a:gd name="connsiteX2" fmla="*/ 4505211 w 4505211"/>
              <a:gd name="connsiteY2" fmla="*/ 4266016 h 9239399"/>
              <a:gd name="connsiteX3" fmla="*/ 4505211 w 4505211"/>
              <a:gd name="connsiteY3" fmla="*/ 4505211 h 9239399"/>
              <a:gd name="connsiteX4" fmla="*/ 4505211 w 4505211"/>
              <a:gd name="connsiteY4" fmla="*/ 9239399 h 9239399"/>
              <a:gd name="connsiteX5" fmla="*/ 0 w 4505211"/>
              <a:gd name="connsiteY5" fmla="*/ 9239399 h 9239399"/>
              <a:gd name="connsiteX6" fmla="*/ 0 w 4505211"/>
              <a:gd name="connsiteY6" fmla="*/ 4505211 h 9239399"/>
              <a:gd name="connsiteX7" fmla="*/ 0 w 4505211"/>
              <a:gd name="connsiteY7" fmla="*/ 4266016 h 923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5211" h="9239399">
                <a:moveTo>
                  <a:pt x="0" y="0"/>
                </a:moveTo>
                <a:lnTo>
                  <a:pt x="4505211" y="0"/>
                </a:lnTo>
                <a:lnTo>
                  <a:pt x="4505211" y="4266016"/>
                </a:lnTo>
                <a:lnTo>
                  <a:pt x="4505211" y="4505211"/>
                </a:lnTo>
                <a:lnTo>
                  <a:pt x="4505211" y="9239399"/>
                </a:lnTo>
                <a:lnTo>
                  <a:pt x="0" y="9239399"/>
                </a:lnTo>
                <a:lnTo>
                  <a:pt x="0" y="4505211"/>
                </a:lnTo>
                <a:lnTo>
                  <a:pt x="0" y="4266016"/>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06552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500" fill="hold"/>
                                        <p:tgtEl>
                                          <p:spTgt spid="12"/>
                                        </p:tgtEl>
                                        <p:attrNameLst>
                                          <p:attrName>ppt_x</p:attrName>
                                        </p:attrNameLst>
                                      </p:cBhvr>
                                      <p:tavLst>
                                        <p:tav tm="0">
                                          <p:val>
                                            <p:strVal val="#ppt_x"/>
                                          </p:val>
                                        </p:tav>
                                        <p:tav tm="100000">
                                          <p:val>
                                            <p:strVal val="#ppt_x"/>
                                          </p:val>
                                        </p:tav>
                                      </p:tavLst>
                                    </p:anim>
                                    <p:anim calcmode="lin" valueType="num">
                                      <p:cBhvr additive="base">
                                        <p:cTn id="8" dur="1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ppt_x"/>
                                          </p:val>
                                        </p:tav>
                                        <p:tav tm="100000">
                                          <p:val>
                                            <p:strVal val="#ppt_x"/>
                                          </p:val>
                                        </p:tav>
                                      </p:tavLst>
                                    </p:anim>
                                    <p:anim calcmode="lin" valueType="num">
                                      <p:cBhvr additive="base">
                                        <p:cTn id="12" dur="1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500" fill="hold"/>
                                        <p:tgtEl>
                                          <p:spTgt spid="14"/>
                                        </p:tgtEl>
                                        <p:attrNameLst>
                                          <p:attrName>ppt_x</p:attrName>
                                        </p:attrNameLst>
                                      </p:cBhvr>
                                      <p:tavLst>
                                        <p:tav tm="0">
                                          <p:val>
                                            <p:strVal val="#ppt_x"/>
                                          </p:val>
                                        </p:tav>
                                        <p:tav tm="100000">
                                          <p:val>
                                            <p:strVal val="#ppt_x"/>
                                          </p:val>
                                        </p:tav>
                                      </p:tavLst>
                                    </p:anim>
                                    <p:anim calcmode="lin" valueType="num">
                                      <p:cBhvr additive="base">
                                        <p:cTn id="16" dur="1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7" grpId="0" animBg="1"/>
    </p:bld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19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 name="Picture Placeholder 15">
            <a:extLst>
              <a:ext uri="{FF2B5EF4-FFF2-40B4-BE49-F238E27FC236}">
                <a16:creationId xmlns:a16="http://schemas.microsoft.com/office/drawing/2014/main" id="{90193969-EFD4-496D-8B9E-5E88D86D876C}"/>
              </a:ext>
            </a:extLst>
          </p:cNvPr>
          <p:cNvSpPr>
            <a:spLocks noGrp="1"/>
          </p:cNvSpPr>
          <p:nvPr>
            <p:ph type="pic" sz="quarter" idx="12"/>
          </p:nvPr>
        </p:nvSpPr>
        <p:spPr>
          <a:xfrm>
            <a:off x="4267340" y="751610"/>
            <a:ext cx="2277077" cy="2790081"/>
          </a:xfrm>
          <a:custGeom>
            <a:avLst/>
            <a:gdLst>
              <a:gd name="connsiteX0" fmla="*/ 0 w 4554747"/>
              <a:gd name="connsiteY0" fmla="*/ 0 h 5580161"/>
              <a:gd name="connsiteX1" fmla="*/ 4554747 w 4554747"/>
              <a:gd name="connsiteY1" fmla="*/ 0 h 5580161"/>
              <a:gd name="connsiteX2" fmla="*/ 4554747 w 4554747"/>
              <a:gd name="connsiteY2" fmla="*/ 5580161 h 5580161"/>
              <a:gd name="connsiteX3" fmla="*/ 0 w 4554747"/>
              <a:gd name="connsiteY3" fmla="*/ 5580161 h 5580161"/>
            </a:gdLst>
            <a:ahLst/>
            <a:cxnLst>
              <a:cxn ang="0">
                <a:pos x="connsiteX0" y="connsiteY0"/>
              </a:cxn>
              <a:cxn ang="0">
                <a:pos x="connsiteX1" y="connsiteY1"/>
              </a:cxn>
              <a:cxn ang="0">
                <a:pos x="connsiteX2" y="connsiteY2"/>
              </a:cxn>
              <a:cxn ang="0">
                <a:pos x="connsiteX3" y="connsiteY3"/>
              </a:cxn>
            </a:cxnLst>
            <a:rect l="l" t="t" r="r" b="b"/>
            <a:pathLst>
              <a:path w="4554747" h="5580161">
                <a:moveTo>
                  <a:pt x="0" y="0"/>
                </a:moveTo>
                <a:lnTo>
                  <a:pt x="4554747" y="0"/>
                </a:lnTo>
                <a:lnTo>
                  <a:pt x="4554747" y="5580161"/>
                </a:lnTo>
                <a:lnTo>
                  <a:pt x="0" y="558016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7" name="Picture Placeholder 16">
            <a:extLst>
              <a:ext uri="{FF2B5EF4-FFF2-40B4-BE49-F238E27FC236}">
                <a16:creationId xmlns:a16="http://schemas.microsoft.com/office/drawing/2014/main" id="{4C89588F-47B5-4EA9-84D2-BB4714817C7D}"/>
              </a:ext>
            </a:extLst>
          </p:cNvPr>
          <p:cNvSpPr>
            <a:spLocks noGrp="1"/>
          </p:cNvSpPr>
          <p:nvPr>
            <p:ph type="pic" sz="quarter" idx="13"/>
          </p:nvPr>
        </p:nvSpPr>
        <p:spPr>
          <a:xfrm>
            <a:off x="6648312" y="751610"/>
            <a:ext cx="2277078" cy="3318115"/>
          </a:xfrm>
          <a:custGeom>
            <a:avLst/>
            <a:gdLst>
              <a:gd name="connsiteX0" fmla="*/ 0 w 4554748"/>
              <a:gd name="connsiteY0" fmla="*/ 0 h 6636229"/>
              <a:gd name="connsiteX1" fmla="*/ 4554748 w 4554748"/>
              <a:gd name="connsiteY1" fmla="*/ 0 h 6636229"/>
              <a:gd name="connsiteX2" fmla="*/ 4554748 w 4554748"/>
              <a:gd name="connsiteY2" fmla="*/ 6636229 h 6636229"/>
              <a:gd name="connsiteX3" fmla="*/ 0 w 4554748"/>
              <a:gd name="connsiteY3" fmla="*/ 6636229 h 6636229"/>
            </a:gdLst>
            <a:ahLst/>
            <a:cxnLst>
              <a:cxn ang="0">
                <a:pos x="connsiteX0" y="connsiteY0"/>
              </a:cxn>
              <a:cxn ang="0">
                <a:pos x="connsiteX1" y="connsiteY1"/>
              </a:cxn>
              <a:cxn ang="0">
                <a:pos x="connsiteX2" y="connsiteY2"/>
              </a:cxn>
              <a:cxn ang="0">
                <a:pos x="connsiteX3" y="connsiteY3"/>
              </a:cxn>
            </a:cxnLst>
            <a:rect l="l" t="t" r="r" b="b"/>
            <a:pathLst>
              <a:path w="4554748" h="6636229">
                <a:moveTo>
                  <a:pt x="0" y="0"/>
                </a:moveTo>
                <a:lnTo>
                  <a:pt x="4554748" y="0"/>
                </a:lnTo>
                <a:lnTo>
                  <a:pt x="4554748" y="6636229"/>
                </a:lnTo>
                <a:lnTo>
                  <a:pt x="0" y="663622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8" name="Picture Placeholder 17">
            <a:extLst>
              <a:ext uri="{FF2B5EF4-FFF2-40B4-BE49-F238E27FC236}">
                <a16:creationId xmlns:a16="http://schemas.microsoft.com/office/drawing/2014/main" id="{FE6CF97D-0650-4B56-AB14-E0121CF1CF0A}"/>
              </a:ext>
            </a:extLst>
          </p:cNvPr>
          <p:cNvSpPr>
            <a:spLocks noGrp="1"/>
          </p:cNvSpPr>
          <p:nvPr>
            <p:ph type="pic" sz="quarter" idx="14"/>
          </p:nvPr>
        </p:nvSpPr>
        <p:spPr>
          <a:xfrm>
            <a:off x="9029285" y="751610"/>
            <a:ext cx="2277077" cy="2695755"/>
          </a:xfrm>
          <a:custGeom>
            <a:avLst/>
            <a:gdLst>
              <a:gd name="connsiteX0" fmla="*/ 0 w 4554746"/>
              <a:gd name="connsiteY0" fmla="*/ 0 h 5391509"/>
              <a:gd name="connsiteX1" fmla="*/ 4554746 w 4554746"/>
              <a:gd name="connsiteY1" fmla="*/ 0 h 5391509"/>
              <a:gd name="connsiteX2" fmla="*/ 4554746 w 4554746"/>
              <a:gd name="connsiteY2" fmla="*/ 5391509 h 5391509"/>
              <a:gd name="connsiteX3" fmla="*/ 0 w 4554746"/>
              <a:gd name="connsiteY3" fmla="*/ 5391509 h 5391509"/>
            </a:gdLst>
            <a:ahLst/>
            <a:cxnLst>
              <a:cxn ang="0">
                <a:pos x="connsiteX0" y="connsiteY0"/>
              </a:cxn>
              <a:cxn ang="0">
                <a:pos x="connsiteX1" y="connsiteY1"/>
              </a:cxn>
              <a:cxn ang="0">
                <a:pos x="connsiteX2" y="connsiteY2"/>
              </a:cxn>
              <a:cxn ang="0">
                <a:pos x="connsiteX3" y="connsiteY3"/>
              </a:cxn>
            </a:cxnLst>
            <a:rect l="l" t="t" r="r" b="b"/>
            <a:pathLst>
              <a:path w="4554746" h="5391509">
                <a:moveTo>
                  <a:pt x="0" y="0"/>
                </a:moveTo>
                <a:lnTo>
                  <a:pt x="4554746" y="0"/>
                </a:lnTo>
                <a:lnTo>
                  <a:pt x="4554746" y="5391509"/>
                </a:lnTo>
                <a:lnTo>
                  <a:pt x="0" y="5391509"/>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1" name="Picture Placeholder 20">
            <a:extLst>
              <a:ext uri="{FF2B5EF4-FFF2-40B4-BE49-F238E27FC236}">
                <a16:creationId xmlns:a16="http://schemas.microsoft.com/office/drawing/2014/main" id="{86BFA811-ED69-455B-96D0-37D354F87F50}"/>
              </a:ext>
            </a:extLst>
          </p:cNvPr>
          <p:cNvSpPr>
            <a:spLocks noGrp="1"/>
          </p:cNvSpPr>
          <p:nvPr>
            <p:ph type="pic" sz="quarter" idx="15"/>
          </p:nvPr>
        </p:nvSpPr>
        <p:spPr>
          <a:xfrm>
            <a:off x="9029285" y="3551274"/>
            <a:ext cx="2277077" cy="2517017"/>
          </a:xfrm>
          <a:custGeom>
            <a:avLst/>
            <a:gdLst>
              <a:gd name="connsiteX0" fmla="*/ 0 w 4554746"/>
              <a:gd name="connsiteY0" fmla="*/ 0 h 5034033"/>
              <a:gd name="connsiteX1" fmla="*/ 4554746 w 4554746"/>
              <a:gd name="connsiteY1" fmla="*/ 0 h 5034033"/>
              <a:gd name="connsiteX2" fmla="*/ 4554746 w 4554746"/>
              <a:gd name="connsiteY2" fmla="*/ 5034033 h 5034033"/>
              <a:gd name="connsiteX3" fmla="*/ 0 w 4554746"/>
              <a:gd name="connsiteY3" fmla="*/ 5034033 h 5034033"/>
            </a:gdLst>
            <a:ahLst/>
            <a:cxnLst>
              <a:cxn ang="0">
                <a:pos x="connsiteX0" y="connsiteY0"/>
              </a:cxn>
              <a:cxn ang="0">
                <a:pos x="connsiteX1" y="connsiteY1"/>
              </a:cxn>
              <a:cxn ang="0">
                <a:pos x="connsiteX2" y="connsiteY2"/>
              </a:cxn>
              <a:cxn ang="0">
                <a:pos x="connsiteX3" y="connsiteY3"/>
              </a:cxn>
            </a:cxnLst>
            <a:rect l="l" t="t" r="r" b="b"/>
            <a:pathLst>
              <a:path w="4554746" h="5034033">
                <a:moveTo>
                  <a:pt x="0" y="0"/>
                </a:moveTo>
                <a:lnTo>
                  <a:pt x="4554746" y="0"/>
                </a:lnTo>
                <a:lnTo>
                  <a:pt x="4554746" y="5034033"/>
                </a:lnTo>
                <a:lnTo>
                  <a:pt x="0" y="503403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20" name="Picture Placeholder 19">
            <a:extLst>
              <a:ext uri="{FF2B5EF4-FFF2-40B4-BE49-F238E27FC236}">
                <a16:creationId xmlns:a16="http://schemas.microsoft.com/office/drawing/2014/main" id="{AD7D914E-F4E6-43AB-B3A5-B2689E3F93A3}"/>
              </a:ext>
            </a:extLst>
          </p:cNvPr>
          <p:cNvSpPr>
            <a:spLocks noGrp="1"/>
          </p:cNvSpPr>
          <p:nvPr>
            <p:ph type="pic" sz="quarter" idx="16"/>
          </p:nvPr>
        </p:nvSpPr>
        <p:spPr>
          <a:xfrm>
            <a:off x="6648312" y="4173634"/>
            <a:ext cx="2277077" cy="1894657"/>
          </a:xfrm>
          <a:custGeom>
            <a:avLst/>
            <a:gdLst>
              <a:gd name="connsiteX0" fmla="*/ 0 w 4554747"/>
              <a:gd name="connsiteY0" fmla="*/ 0 h 3789313"/>
              <a:gd name="connsiteX1" fmla="*/ 4554747 w 4554747"/>
              <a:gd name="connsiteY1" fmla="*/ 0 h 3789313"/>
              <a:gd name="connsiteX2" fmla="*/ 4554747 w 4554747"/>
              <a:gd name="connsiteY2" fmla="*/ 3789313 h 3789313"/>
              <a:gd name="connsiteX3" fmla="*/ 0 w 4554747"/>
              <a:gd name="connsiteY3" fmla="*/ 3789313 h 3789313"/>
            </a:gdLst>
            <a:ahLst/>
            <a:cxnLst>
              <a:cxn ang="0">
                <a:pos x="connsiteX0" y="connsiteY0"/>
              </a:cxn>
              <a:cxn ang="0">
                <a:pos x="connsiteX1" y="connsiteY1"/>
              </a:cxn>
              <a:cxn ang="0">
                <a:pos x="connsiteX2" y="connsiteY2"/>
              </a:cxn>
              <a:cxn ang="0">
                <a:pos x="connsiteX3" y="connsiteY3"/>
              </a:cxn>
            </a:cxnLst>
            <a:rect l="l" t="t" r="r" b="b"/>
            <a:pathLst>
              <a:path w="4554747" h="3789313">
                <a:moveTo>
                  <a:pt x="0" y="0"/>
                </a:moveTo>
                <a:lnTo>
                  <a:pt x="4554747" y="0"/>
                </a:lnTo>
                <a:lnTo>
                  <a:pt x="4554747" y="3789313"/>
                </a:lnTo>
                <a:lnTo>
                  <a:pt x="0" y="3789313"/>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9" name="Picture Placeholder 18">
            <a:extLst>
              <a:ext uri="{FF2B5EF4-FFF2-40B4-BE49-F238E27FC236}">
                <a16:creationId xmlns:a16="http://schemas.microsoft.com/office/drawing/2014/main" id="{ACA5BFD2-4568-4D70-8E22-082F80275A40}"/>
              </a:ext>
            </a:extLst>
          </p:cNvPr>
          <p:cNvSpPr>
            <a:spLocks noGrp="1"/>
          </p:cNvSpPr>
          <p:nvPr>
            <p:ph type="pic" sz="quarter" idx="17"/>
          </p:nvPr>
        </p:nvSpPr>
        <p:spPr>
          <a:xfrm>
            <a:off x="4267340" y="3645600"/>
            <a:ext cx="2277077" cy="2422691"/>
          </a:xfrm>
          <a:custGeom>
            <a:avLst/>
            <a:gdLst>
              <a:gd name="connsiteX0" fmla="*/ 0 w 4554747"/>
              <a:gd name="connsiteY0" fmla="*/ 0 h 4845381"/>
              <a:gd name="connsiteX1" fmla="*/ 4554747 w 4554747"/>
              <a:gd name="connsiteY1" fmla="*/ 0 h 4845381"/>
              <a:gd name="connsiteX2" fmla="*/ 4554747 w 4554747"/>
              <a:gd name="connsiteY2" fmla="*/ 4845381 h 4845381"/>
              <a:gd name="connsiteX3" fmla="*/ 0 w 4554747"/>
              <a:gd name="connsiteY3" fmla="*/ 4845381 h 4845381"/>
            </a:gdLst>
            <a:ahLst/>
            <a:cxnLst>
              <a:cxn ang="0">
                <a:pos x="connsiteX0" y="connsiteY0"/>
              </a:cxn>
              <a:cxn ang="0">
                <a:pos x="connsiteX1" y="connsiteY1"/>
              </a:cxn>
              <a:cxn ang="0">
                <a:pos x="connsiteX2" y="connsiteY2"/>
              </a:cxn>
              <a:cxn ang="0">
                <a:pos x="connsiteX3" y="connsiteY3"/>
              </a:cxn>
            </a:cxnLst>
            <a:rect l="l" t="t" r="r" b="b"/>
            <a:pathLst>
              <a:path w="4554747" h="4845381">
                <a:moveTo>
                  <a:pt x="0" y="0"/>
                </a:moveTo>
                <a:lnTo>
                  <a:pt x="4554747" y="0"/>
                </a:lnTo>
                <a:lnTo>
                  <a:pt x="4554747" y="4845381"/>
                </a:lnTo>
                <a:lnTo>
                  <a:pt x="0" y="484538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00682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500" fill="hold"/>
                                        <p:tgtEl>
                                          <p:spTgt spid="16"/>
                                        </p:tgtEl>
                                        <p:attrNameLst>
                                          <p:attrName>ppt_x</p:attrName>
                                        </p:attrNameLst>
                                      </p:cBhvr>
                                      <p:tavLst>
                                        <p:tav tm="0">
                                          <p:val>
                                            <p:strVal val="#ppt_x"/>
                                          </p:val>
                                        </p:tav>
                                        <p:tav tm="100000">
                                          <p:val>
                                            <p:strVal val="#ppt_x"/>
                                          </p:val>
                                        </p:tav>
                                      </p:tavLst>
                                    </p:anim>
                                    <p:anim calcmode="lin" valueType="num">
                                      <p:cBhvr additive="base">
                                        <p:cTn id="8" dur="1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500" fill="hold"/>
                                        <p:tgtEl>
                                          <p:spTgt spid="17"/>
                                        </p:tgtEl>
                                        <p:attrNameLst>
                                          <p:attrName>ppt_x</p:attrName>
                                        </p:attrNameLst>
                                      </p:cBhvr>
                                      <p:tavLst>
                                        <p:tav tm="0">
                                          <p:val>
                                            <p:strVal val="#ppt_x"/>
                                          </p:val>
                                        </p:tav>
                                        <p:tav tm="100000">
                                          <p:val>
                                            <p:strVal val="#ppt_x"/>
                                          </p:val>
                                        </p:tav>
                                      </p:tavLst>
                                    </p:anim>
                                    <p:anim calcmode="lin" valueType="num">
                                      <p:cBhvr additive="base">
                                        <p:cTn id="12" dur="1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500" fill="hold"/>
                                        <p:tgtEl>
                                          <p:spTgt spid="18"/>
                                        </p:tgtEl>
                                        <p:attrNameLst>
                                          <p:attrName>ppt_x</p:attrName>
                                        </p:attrNameLst>
                                      </p:cBhvr>
                                      <p:tavLst>
                                        <p:tav tm="0">
                                          <p:val>
                                            <p:strVal val="#ppt_x"/>
                                          </p:val>
                                        </p:tav>
                                        <p:tav tm="100000">
                                          <p:val>
                                            <p:strVal val="#ppt_x"/>
                                          </p:val>
                                        </p:tav>
                                      </p:tavLst>
                                    </p:anim>
                                    <p:anim calcmode="lin" valueType="num">
                                      <p:cBhvr additive="base">
                                        <p:cTn id="16" dur="1500" fill="hold"/>
                                        <p:tgtEl>
                                          <p:spTgt spid="18"/>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1500" fill="hold"/>
                                        <p:tgtEl>
                                          <p:spTgt spid="19"/>
                                        </p:tgtEl>
                                        <p:attrNameLst>
                                          <p:attrName>ppt_x</p:attrName>
                                        </p:attrNameLst>
                                      </p:cBhvr>
                                      <p:tavLst>
                                        <p:tav tm="0">
                                          <p:val>
                                            <p:strVal val="#ppt_x"/>
                                          </p:val>
                                        </p:tav>
                                        <p:tav tm="100000">
                                          <p:val>
                                            <p:strVal val="#ppt_x"/>
                                          </p:val>
                                        </p:tav>
                                      </p:tavLst>
                                    </p:anim>
                                    <p:anim calcmode="lin" valueType="num">
                                      <p:cBhvr additive="base">
                                        <p:cTn id="20" dur="1500" fill="hold"/>
                                        <p:tgtEl>
                                          <p:spTgt spid="19"/>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400"/>
                                  </p:stCondLst>
                                  <p:childTnLst>
                                    <p:set>
                                      <p:cBhvr>
                                        <p:cTn id="22" dur="1" fill="hold">
                                          <p:stCondLst>
                                            <p:cond delay="0"/>
                                          </p:stCondLst>
                                        </p:cTn>
                                        <p:tgtEl>
                                          <p:spTgt spid="20"/>
                                        </p:tgtEl>
                                        <p:attrNameLst>
                                          <p:attrName>style.visibility</p:attrName>
                                        </p:attrNameLst>
                                      </p:cBhvr>
                                      <p:to>
                                        <p:strVal val="visible"/>
                                      </p:to>
                                    </p:set>
                                    <p:anim calcmode="lin" valueType="num">
                                      <p:cBhvr additive="base">
                                        <p:cTn id="23" dur="1500" fill="hold"/>
                                        <p:tgtEl>
                                          <p:spTgt spid="20"/>
                                        </p:tgtEl>
                                        <p:attrNameLst>
                                          <p:attrName>ppt_x</p:attrName>
                                        </p:attrNameLst>
                                      </p:cBhvr>
                                      <p:tavLst>
                                        <p:tav tm="0">
                                          <p:val>
                                            <p:strVal val="#ppt_x"/>
                                          </p:val>
                                        </p:tav>
                                        <p:tav tm="100000">
                                          <p:val>
                                            <p:strVal val="#ppt_x"/>
                                          </p:val>
                                        </p:tav>
                                      </p:tavLst>
                                    </p:anim>
                                    <p:anim calcmode="lin" valueType="num">
                                      <p:cBhvr additive="base">
                                        <p:cTn id="24" dur="1500" fill="hold"/>
                                        <p:tgtEl>
                                          <p:spTgt spid="20"/>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50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1500" fill="hold"/>
                                        <p:tgtEl>
                                          <p:spTgt spid="21"/>
                                        </p:tgtEl>
                                        <p:attrNameLst>
                                          <p:attrName>ppt_x</p:attrName>
                                        </p:attrNameLst>
                                      </p:cBhvr>
                                      <p:tavLst>
                                        <p:tav tm="0">
                                          <p:val>
                                            <p:strVal val="#ppt_x"/>
                                          </p:val>
                                        </p:tav>
                                        <p:tav tm="100000">
                                          <p:val>
                                            <p:strVal val="#ppt_x"/>
                                          </p:val>
                                        </p:tav>
                                      </p:tavLst>
                                    </p:anim>
                                    <p:anim calcmode="lin" valueType="num">
                                      <p:cBhvr additive="base">
                                        <p:cTn id="28" dur="1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1" grpId="0" animBg="1"/>
      <p:bldP spid="20" grpId="0" animBg="1"/>
      <p:bldP spid="19" grpId="0" animBg="1"/>
    </p:bld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16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10BEBEC-4602-490C-BDCC-808640865DA5}"/>
              </a:ext>
            </a:extLst>
          </p:cNvPr>
          <p:cNvSpPr/>
          <p:nvPr/>
        </p:nvSpPr>
        <p:spPr>
          <a:xfrm>
            <a:off x="707274" y="586596"/>
            <a:ext cx="10768677" cy="5667556"/>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 name="Picture Placeholder 5">
            <a:extLst>
              <a:ext uri="{FF2B5EF4-FFF2-40B4-BE49-F238E27FC236}">
                <a16:creationId xmlns:a16="http://schemas.microsoft.com/office/drawing/2014/main" id="{34A78E4F-330F-43B1-8E8D-634D7E252439}"/>
              </a:ext>
            </a:extLst>
          </p:cNvPr>
          <p:cNvSpPr>
            <a:spLocks noGrp="1"/>
          </p:cNvSpPr>
          <p:nvPr>
            <p:ph type="pic" sz="quarter" idx="13"/>
          </p:nvPr>
        </p:nvSpPr>
        <p:spPr>
          <a:xfrm>
            <a:off x="781742" y="647700"/>
            <a:ext cx="10628516" cy="5524500"/>
          </a:xfrm>
          <a:custGeom>
            <a:avLst/>
            <a:gdLst>
              <a:gd name="connsiteX0" fmla="*/ 21259796 w 21259800"/>
              <a:gd name="connsiteY0" fmla="*/ 3549667 h 11049000"/>
              <a:gd name="connsiteX1" fmla="*/ 19246864 w 21259800"/>
              <a:gd name="connsiteY1" fmla="*/ 5562600 h 11049000"/>
              <a:gd name="connsiteX2" fmla="*/ 21259798 w 21259800"/>
              <a:gd name="connsiteY2" fmla="*/ 7575533 h 11049000"/>
              <a:gd name="connsiteX3" fmla="*/ 0 w 21259800"/>
              <a:gd name="connsiteY3" fmla="*/ 0 h 11049000"/>
              <a:gd name="connsiteX4" fmla="*/ 21259800 w 21259800"/>
              <a:gd name="connsiteY4" fmla="*/ 0 h 11049000"/>
              <a:gd name="connsiteX5" fmla="*/ 21259800 w 21259800"/>
              <a:gd name="connsiteY5" fmla="*/ 11049000 h 11049000"/>
              <a:gd name="connsiteX6" fmla="*/ 0 w 21259800"/>
              <a:gd name="connsiteY6" fmla="*/ 11049000 h 1104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59800" h="11049000">
                <a:moveTo>
                  <a:pt x="21259796" y="3549667"/>
                </a:moveTo>
                <a:lnTo>
                  <a:pt x="19246864" y="5562600"/>
                </a:lnTo>
                <a:lnTo>
                  <a:pt x="21259798" y="7575533"/>
                </a:lnTo>
                <a:close/>
                <a:moveTo>
                  <a:pt x="0" y="0"/>
                </a:moveTo>
                <a:lnTo>
                  <a:pt x="21259800" y="0"/>
                </a:lnTo>
                <a:lnTo>
                  <a:pt x="21259800"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2895897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1+#ppt_w/2"/>
                                          </p:val>
                                        </p:tav>
                                        <p:tav tm="100000">
                                          <p:val>
                                            <p:strVal val="#ppt_x"/>
                                          </p:val>
                                        </p:tav>
                                      </p:tavLst>
                                    </p:anim>
                                    <p:anim calcmode="lin" valueType="num">
                                      <p:cBhvr additive="base">
                                        <p:cTn id="8" dur="1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17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10BEBEC-4602-490C-BDCC-808640865DA5}"/>
              </a:ext>
            </a:extLst>
          </p:cNvPr>
          <p:cNvSpPr/>
          <p:nvPr/>
        </p:nvSpPr>
        <p:spPr>
          <a:xfrm>
            <a:off x="707274" y="586596"/>
            <a:ext cx="10768677" cy="5667556"/>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 name="Picture Placeholder 10">
            <a:extLst>
              <a:ext uri="{FF2B5EF4-FFF2-40B4-BE49-F238E27FC236}">
                <a16:creationId xmlns:a16="http://schemas.microsoft.com/office/drawing/2014/main" id="{866670D1-8893-47E2-92FC-474C4574E26A}"/>
              </a:ext>
            </a:extLst>
          </p:cNvPr>
          <p:cNvSpPr>
            <a:spLocks noGrp="1"/>
          </p:cNvSpPr>
          <p:nvPr>
            <p:ph type="pic" sz="quarter" idx="12"/>
          </p:nvPr>
        </p:nvSpPr>
        <p:spPr>
          <a:xfrm>
            <a:off x="781741" y="647699"/>
            <a:ext cx="10628518" cy="5524500"/>
          </a:xfrm>
          <a:custGeom>
            <a:avLst/>
            <a:gdLst>
              <a:gd name="connsiteX0" fmla="*/ 0 w 21259803"/>
              <a:gd name="connsiteY0" fmla="*/ 3579586 h 11049000"/>
              <a:gd name="connsiteX1" fmla="*/ 1 w 21259803"/>
              <a:gd name="connsiteY1" fmla="*/ 3579587 h 11049000"/>
              <a:gd name="connsiteX2" fmla="*/ 1 w 21259803"/>
              <a:gd name="connsiteY2" fmla="*/ 7589810 h 11049000"/>
              <a:gd name="connsiteX3" fmla="*/ 1 w 21259803"/>
              <a:gd name="connsiteY3" fmla="*/ 7589810 h 11049000"/>
              <a:gd name="connsiteX4" fmla="*/ 21259803 w 21259803"/>
              <a:gd name="connsiteY4" fmla="*/ 0 h 11049000"/>
              <a:gd name="connsiteX5" fmla="*/ 21259801 w 21259803"/>
              <a:gd name="connsiteY5" fmla="*/ 2724510 h 11049000"/>
              <a:gd name="connsiteX6" fmla="*/ 21259801 w 21259803"/>
              <a:gd name="connsiteY6" fmla="*/ 8141898 h 11049000"/>
              <a:gd name="connsiteX7" fmla="*/ 21259803 w 21259803"/>
              <a:gd name="connsiteY7" fmla="*/ 11049000 h 11049000"/>
              <a:gd name="connsiteX8" fmla="*/ 1 w 21259803"/>
              <a:gd name="connsiteY8" fmla="*/ 11048999 h 11049000"/>
              <a:gd name="connsiteX9" fmla="*/ 1 w 21259803"/>
              <a:gd name="connsiteY9" fmla="*/ 7589810 h 11049000"/>
              <a:gd name="connsiteX10" fmla="*/ 2005112 w 21259803"/>
              <a:gd name="connsiteY10" fmla="*/ 5584698 h 11049000"/>
              <a:gd name="connsiteX11" fmla="*/ 1 w 21259803"/>
              <a:gd name="connsiteY11" fmla="*/ 3579587 h 11049000"/>
              <a:gd name="connsiteX12" fmla="*/ 1 w 21259803"/>
              <a:gd name="connsiteY12" fmla="*/ 1 h 1104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259803" h="11049000">
                <a:moveTo>
                  <a:pt x="0" y="3579586"/>
                </a:moveTo>
                <a:lnTo>
                  <a:pt x="1" y="3579587"/>
                </a:lnTo>
                <a:lnTo>
                  <a:pt x="1" y="7589810"/>
                </a:lnTo>
                <a:lnTo>
                  <a:pt x="1" y="7589810"/>
                </a:lnTo>
                <a:close/>
                <a:moveTo>
                  <a:pt x="21259803" y="0"/>
                </a:moveTo>
                <a:lnTo>
                  <a:pt x="21259801" y="2724510"/>
                </a:lnTo>
                <a:lnTo>
                  <a:pt x="21259801" y="8141898"/>
                </a:lnTo>
                <a:lnTo>
                  <a:pt x="21259803" y="11049000"/>
                </a:lnTo>
                <a:lnTo>
                  <a:pt x="1" y="11048999"/>
                </a:lnTo>
                <a:lnTo>
                  <a:pt x="1" y="7589810"/>
                </a:lnTo>
                <a:lnTo>
                  <a:pt x="2005112" y="5584698"/>
                </a:lnTo>
                <a:lnTo>
                  <a:pt x="1" y="3579587"/>
                </a:lnTo>
                <a:lnTo>
                  <a:pt x="1" y="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568948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0-#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15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Picture Placeholder 9">
            <a:extLst>
              <a:ext uri="{FF2B5EF4-FFF2-40B4-BE49-F238E27FC236}">
                <a16:creationId xmlns:a16="http://schemas.microsoft.com/office/drawing/2014/main" id="{4E45A193-946A-476B-8F64-305BA1FA6AF6}"/>
              </a:ext>
            </a:extLst>
          </p:cNvPr>
          <p:cNvSpPr>
            <a:spLocks noGrp="1"/>
          </p:cNvSpPr>
          <p:nvPr>
            <p:ph type="pic" sz="quarter" idx="12"/>
          </p:nvPr>
        </p:nvSpPr>
        <p:spPr>
          <a:xfrm>
            <a:off x="2656715" y="647700"/>
            <a:ext cx="2239326" cy="5524500"/>
          </a:xfrm>
          <a:custGeom>
            <a:avLst/>
            <a:gdLst>
              <a:gd name="connsiteX0" fmla="*/ 0 w 4479235"/>
              <a:gd name="connsiteY0" fmla="*/ 0 h 11049000"/>
              <a:gd name="connsiteX1" fmla="*/ 4479235 w 4479235"/>
              <a:gd name="connsiteY1" fmla="*/ 0 h 11049000"/>
              <a:gd name="connsiteX2" fmla="*/ 4479235 w 4479235"/>
              <a:gd name="connsiteY2" fmla="*/ 11049000 h 11049000"/>
              <a:gd name="connsiteX3" fmla="*/ 0 w 4479235"/>
              <a:gd name="connsiteY3" fmla="*/ 11049000 h 11049000"/>
            </a:gdLst>
            <a:ahLst/>
            <a:cxnLst>
              <a:cxn ang="0">
                <a:pos x="connsiteX0" y="connsiteY0"/>
              </a:cxn>
              <a:cxn ang="0">
                <a:pos x="connsiteX1" y="connsiteY1"/>
              </a:cxn>
              <a:cxn ang="0">
                <a:pos x="connsiteX2" y="connsiteY2"/>
              </a:cxn>
              <a:cxn ang="0">
                <a:pos x="connsiteX3" y="connsiteY3"/>
              </a:cxn>
            </a:cxnLst>
            <a:rect l="l" t="t" r="r" b="b"/>
            <a:pathLst>
              <a:path w="4479235" h="11049000">
                <a:moveTo>
                  <a:pt x="0" y="0"/>
                </a:moveTo>
                <a:lnTo>
                  <a:pt x="4479235" y="0"/>
                </a:lnTo>
                <a:lnTo>
                  <a:pt x="4479235" y="11049000"/>
                </a:lnTo>
                <a:lnTo>
                  <a:pt x="0" y="110490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C2C4729B-341C-4AE9-81FD-6CBFA6263BA1}"/>
              </a:ext>
            </a:extLst>
          </p:cNvPr>
          <p:cNvSpPr>
            <a:spLocks noGrp="1"/>
          </p:cNvSpPr>
          <p:nvPr>
            <p:ph type="pic" sz="quarter" idx="13"/>
          </p:nvPr>
        </p:nvSpPr>
        <p:spPr>
          <a:xfrm>
            <a:off x="7309210" y="647700"/>
            <a:ext cx="2239326" cy="2711726"/>
          </a:xfrm>
          <a:custGeom>
            <a:avLst/>
            <a:gdLst>
              <a:gd name="connsiteX0" fmla="*/ 0 w 4479235"/>
              <a:gd name="connsiteY0" fmla="*/ 0 h 5423452"/>
              <a:gd name="connsiteX1" fmla="*/ 4479235 w 4479235"/>
              <a:gd name="connsiteY1" fmla="*/ 0 h 5423452"/>
              <a:gd name="connsiteX2" fmla="*/ 4479235 w 4479235"/>
              <a:gd name="connsiteY2" fmla="*/ 5423452 h 5423452"/>
              <a:gd name="connsiteX3" fmla="*/ 0 w 4479235"/>
              <a:gd name="connsiteY3" fmla="*/ 5423452 h 5423452"/>
            </a:gdLst>
            <a:ahLst/>
            <a:cxnLst>
              <a:cxn ang="0">
                <a:pos x="connsiteX0" y="connsiteY0"/>
              </a:cxn>
              <a:cxn ang="0">
                <a:pos x="connsiteX1" y="connsiteY1"/>
              </a:cxn>
              <a:cxn ang="0">
                <a:pos x="connsiteX2" y="connsiteY2"/>
              </a:cxn>
              <a:cxn ang="0">
                <a:pos x="connsiteX3" y="connsiteY3"/>
              </a:cxn>
            </a:cxnLst>
            <a:rect l="l" t="t" r="r" b="b"/>
            <a:pathLst>
              <a:path w="4479235" h="5423452">
                <a:moveTo>
                  <a:pt x="0" y="0"/>
                </a:moveTo>
                <a:lnTo>
                  <a:pt x="4479235" y="0"/>
                </a:lnTo>
                <a:lnTo>
                  <a:pt x="4479235" y="5423452"/>
                </a:lnTo>
                <a:lnTo>
                  <a:pt x="0" y="5423452"/>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A3C9A88A-638C-43BA-9C93-31A56E47ADA2}"/>
              </a:ext>
            </a:extLst>
          </p:cNvPr>
          <p:cNvSpPr>
            <a:spLocks noGrp="1"/>
          </p:cNvSpPr>
          <p:nvPr>
            <p:ph type="pic" sz="quarter" idx="14"/>
          </p:nvPr>
        </p:nvSpPr>
        <p:spPr>
          <a:xfrm>
            <a:off x="7309210" y="3453848"/>
            <a:ext cx="2239326" cy="2711726"/>
          </a:xfrm>
          <a:custGeom>
            <a:avLst/>
            <a:gdLst>
              <a:gd name="connsiteX0" fmla="*/ 0 w 4479235"/>
              <a:gd name="connsiteY0" fmla="*/ 0 h 5423452"/>
              <a:gd name="connsiteX1" fmla="*/ 4479235 w 4479235"/>
              <a:gd name="connsiteY1" fmla="*/ 0 h 5423452"/>
              <a:gd name="connsiteX2" fmla="*/ 4479235 w 4479235"/>
              <a:gd name="connsiteY2" fmla="*/ 5423452 h 5423452"/>
              <a:gd name="connsiteX3" fmla="*/ 0 w 4479235"/>
              <a:gd name="connsiteY3" fmla="*/ 5423452 h 5423452"/>
            </a:gdLst>
            <a:ahLst/>
            <a:cxnLst>
              <a:cxn ang="0">
                <a:pos x="connsiteX0" y="connsiteY0"/>
              </a:cxn>
              <a:cxn ang="0">
                <a:pos x="connsiteX1" y="connsiteY1"/>
              </a:cxn>
              <a:cxn ang="0">
                <a:pos x="connsiteX2" y="connsiteY2"/>
              </a:cxn>
              <a:cxn ang="0">
                <a:pos x="connsiteX3" y="connsiteY3"/>
              </a:cxn>
            </a:cxnLst>
            <a:rect l="l" t="t" r="r" b="b"/>
            <a:pathLst>
              <a:path w="4479235" h="5423452">
                <a:moveTo>
                  <a:pt x="0" y="0"/>
                </a:moveTo>
                <a:lnTo>
                  <a:pt x="4479235" y="0"/>
                </a:lnTo>
                <a:lnTo>
                  <a:pt x="4479235" y="5423452"/>
                </a:lnTo>
                <a:lnTo>
                  <a:pt x="0" y="5423452"/>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07155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500" fill="hold"/>
                                        <p:tgtEl>
                                          <p:spTgt spid="10"/>
                                        </p:tgtEl>
                                        <p:attrNameLst>
                                          <p:attrName>ppt_x</p:attrName>
                                        </p:attrNameLst>
                                      </p:cBhvr>
                                      <p:tavLst>
                                        <p:tav tm="0">
                                          <p:val>
                                            <p:strVal val="#ppt_x"/>
                                          </p:val>
                                        </p:tav>
                                        <p:tav tm="100000">
                                          <p:val>
                                            <p:strVal val="#ppt_x"/>
                                          </p:val>
                                        </p:tav>
                                      </p:tavLst>
                                    </p:anim>
                                    <p:anim calcmode="lin" valueType="num">
                                      <p:cBhvr additive="base">
                                        <p:cTn id="8" dur="1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500" fill="hold"/>
                                        <p:tgtEl>
                                          <p:spTgt spid="11"/>
                                        </p:tgtEl>
                                        <p:attrNameLst>
                                          <p:attrName>ppt_x</p:attrName>
                                        </p:attrNameLst>
                                      </p:cBhvr>
                                      <p:tavLst>
                                        <p:tav tm="0">
                                          <p:val>
                                            <p:strVal val="#ppt_x"/>
                                          </p:val>
                                        </p:tav>
                                        <p:tav tm="100000">
                                          <p:val>
                                            <p:strVal val="#ppt_x"/>
                                          </p:val>
                                        </p:tav>
                                      </p:tavLst>
                                    </p:anim>
                                    <p:anim calcmode="lin" valueType="num">
                                      <p:cBhvr additive="base">
                                        <p:cTn id="12" dur="1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500" fill="hold"/>
                                        <p:tgtEl>
                                          <p:spTgt spid="12"/>
                                        </p:tgtEl>
                                        <p:attrNameLst>
                                          <p:attrName>ppt_x</p:attrName>
                                        </p:attrNameLst>
                                      </p:cBhvr>
                                      <p:tavLst>
                                        <p:tav tm="0">
                                          <p:val>
                                            <p:strVal val="#ppt_x"/>
                                          </p:val>
                                        </p:tav>
                                        <p:tav tm="100000">
                                          <p:val>
                                            <p:strVal val="#ppt_x"/>
                                          </p:val>
                                        </p:tav>
                                      </p:tavLst>
                                    </p:anim>
                                    <p:anim calcmode="lin" valueType="num">
                                      <p:cBhvr additive="base">
                                        <p:cTn id="16" dur="1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1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 name="Rectangle 3">
            <a:extLst>
              <a:ext uri="{FF2B5EF4-FFF2-40B4-BE49-F238E27FC236}">
                <a16:creationId xmlns:a16="http://schemas.microsoft.com/office/drawing/2014/main" id="{85A56B7E-4AD2-4409-947D-18DECC0E2602}"/>
              </a:ext>
            </a:extLst>
          </p:cNvPr>
          <p:cNvSpPr/>
          <p:nvPr/>
        </p:nvSpPr>
        <p:spPr>
          <a:xfrm>
            <a:off x="781742" y="666750"/>
            <a:ext cx="10628516" cy="5524500"/>
          </a:xfrm>
          <a:prstGeom prst="rect">
            <a:avLst/>
          </a:prstGeom>
          <a:noFill/>
          <a:ln w="190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Tree>
    <p:extLst>
      <p:ext uri="{BB962C8B-B14F-4D97-AF65-F5344CB8AC3E}">
        <p14:creationId xmlns:p14="http://schemas.microsoft.com/office/powerpoint/2010/main" val="122921083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 name="Picture Placeholder 7">
            <a:extLst>
              <a:ext uri="{FF2B5EF4-FFF2-40B4-BE49-F238E27FC236}">
                <a16:creationId xmlns:a16="http://schemas.microsoft.com/office/drawing/2014/main" id="{66A4359F-16C4-442E-949E-B1CBE5348CD3}"/>
              </a:ext>
            </a:extLst>
          </p:cNvPr>
          <p:cNvSpPr>
            <a:spLocks noGrp="1"/>
          </p:cNvSpPr>
          <p:nvPr>
            <p:ph type="pic" sz="quarter" idx="12"/>
          </p:nvPr>
        </p:nvSpPr>
        <p:spPr>
          <a:xfrm>
            <a:off x="4385899" y="647700"/>
            <a:ext cx="7024359" cy="5524500"/>
          </a:xfrm>
          <a:custGeom>
            <a:avLst/>
            <a:gdLst>
              <a:gd name="connsiteX0" fmla="*/ 0 w 2320541"/>
              <a:gd name="connsiteY0" fmla="*/ 0 h 1743457"/>
              <a:gd name="connsiteX1" fmla="*/ 2320541 w 2320541"/>
              <a:gd name="connsiteY1" fmla="*/ 0 h 1743457"/>
              <a:gd name="connsiteX2" fmla="*/ 2320541 w 2320541"/>
              <a:gd name="connsiteY2" fmla="*/ 1743457 h 1743457"/>
              <a:gd name="connsiteX3" fmla="*/ 0 w 2320541"/>
              <a:gd name="connsiteY3" fmla="*/ 1743457 h 1743457"/>
            </a:gdLst>
            <a:ahLst/>
            <a:cxnLst>
              <a:cxn ang="0">
                <a:pos x="connsiteX0" y="connsiteY0"/>
              </a:cxn>
              <a:cxn ang="0">
                <a:pos x="connsiteX1" y="connsiteY1"/>
              </a:cxn>
              <a:cxn ang="0">
                <a:pos x="connsiteX2" y="connsiteY2"/>
              </a:cxn>
              <a:cxn ang="0">
                <a:pos x="connsiteX3" y="connsiteY3"/>
              </a:cxn>
            </a:cxnLst>
            <a:rect l="l" t="t" r="r" b="b"/>
            <a:pathLst>
              <a:path w="2320541" h="1743457">
                <a:moveTo>
                  <a:pt x="0" y="0"/>
                </a:moveTo>
                <a:lnTo>
                  <a:pt x="2320541" y="0"/>
                </a:lnTo>
                <a:lnTo>
                  <a:pt x="2320541" y="1743457"/>
                </a:lnTo>
                <a:lnTo>
                  <a:pt x="0" y="174345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6184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1+#ppt_w/2"/>
                                          </p:val>
                                        </p:tav>
                                        <p:tav tm="100000">
                                          <p:val>
                                            <p:strVal val="#ppt_x"/>
                                          </p:val>
                                        </p:tav>
                                      </p:tavLst>
                                    </p:anim>
                                    <p:anim calcmode="lin" valueType="num">
                                      <p:cBhvr additive="base">
                                        <p:cTn id="8" dur="1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379F24-0250-AC04-AC30-7AEA64C7EF48}"/>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3" name="Footer Placeholder 2">
            <a:extLst>
              <a:ext uri="{FF2B5EF4-FFF2-40B4-BE49-F238E27FC236}">
                <a16:creationId xmlns:a16="http://schemas.microsoft.com/office/drawing/2014/main" id="{F470FEBD-07F8-ED39-A632-729CAD967FE0}"/>
              </a:ext>
            </a:extLst>
          </p:cNvPr>
          <p:cNvSpPr>
            <a:spLocks noGrp="1"/>
          </p:cNvSpPr>
          <p:nvPr>
            <p:ph type="ftr" sz="quarter" idx="11"/>
          </p:nvPr>
        </p:nvSpPr>
        <p:spPr/>
        <p:txBody>
          <a:bodyPr/>
          <a:lstStyle/>
          <a:p>
            <a:endParaRPr lang="de-CH"/>
          </a:p>
        </p:txBody>
      </p:sp>
      <p:sp>
        <p:nvSpPr>
          <p:cNvPr id="4" name="Slide Number Placeholder 3">
            <a:extLst>
              <a:ext uri="{FF2B5EF4-FFF2-40B4-BE49-F238E27FC236}">
                <a16:creationId xmlns:a16="http://schemas.microsoft.com/office/drawing/2014/main" id="{26BDE58A-2FF7-138C-AEE2-C1F07088A0ED}"/>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769513154"/>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1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 name="Picture Placeholder 7">
            <a:extLst>
              <a:ext uri="{FF2B5EF4-FFF2-40B4-BE49-F238E27FC236}">
                <a16:creationId xmlns:a16="http://schemas.microsoft.com/office/drawing/2014/main" id="{8D8EDEBD-17D3-4DF2-AA7E-AA113622C4FA}"/>
              </a:ext>
            </a:extLst>
          </p:cNvPr>
          <p:cNvSpPr>
            <a:spLocks noGrp="1"/>
          </p:cNvSpPr>
          <p:nvPr>
            <p:ph type="pic" sz="quarter" idx="12"/>
          </p:nvPr>
        </p:nvSpPr>
        <p:spPr>
          <a:xfrm>
            <a:off x="1679525" y="1718056"/>
            <a:ext cx="1160119" cy="871729"/>
          </a:xfrm>
          <a:custGeom>
            <a:avLst/>
            <a:gdLst>
              <a:gd name="connsiteX0" fmla="*/ 0 w 2320541"/>
              <a:gd name="connsiteY0" fmla="*/ 0 h 1743457"/>
              <a:gd name="connsiteX1" fmla="*/ 2320541 w 2320541"/>
              <a:gd name="connsiteY1" fmla="*/ 0 h 1743457"/>
              <a:gd name="connsiteX2" fmla="*/ 2320541 w 2320541"/>
              <a:gd name="connsiteY2" fmla="*/ 1743457 h 1743457"/>
              <a:gd name="connsiteX3" fmla="*/ 0 w 2320541"/>
              <a:gd name="connsiteY3" fmla="*/ 1743457 h 1743457"/>
            </a:gdLst>
            <a:ahLst/>
            <a:cxnLst>
              <a:cxn ang="0">
                <a:pos x="connsiteX0" y="connsiteY0"/>
              </a:cxn>
              <a:cxn ang="0">
                <a:pos x="connsiteX1" y="connsiteY1"/>
              </a:cxn>
              <a:cxn ang="0">
                <a:pos x="connsiteX2" y="connsiteY2"/>
              </a:cxn>
              <a:cxn ang="0">
                <a:pos x="connsiteX3" y="connsiteY3"/>
              </a:cxn>
            </a:cxnLst>
            <a:rect l="l" t="t" r="r" b="b"/>
            <a:pathLst>
              <a:path w="2320541" h="1743457">
                <a:moveTo>
                  <a:pt x="0" y="0"/>
                </a:moveTo>
                <a:lnTo>
                  <a:pt x="2320541" y="0"/>
                </a:lnTo>
                <a:lnTo>
                  <a:pt x="2320541" y="1743457"/>
                </a:lnTo>
                <a:lnTo>
                  <a:pt x="0" y="174345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9" name="Picture Placeholder 8">
            <a:extLst>
              <a:ext uri="{FF2B5EF4-FFF2-40B4-BE49-F238E27FC236}">
                <a16:creationId xmlns:a16="http://schemas.microsoft.com/office/drawing/2014/main" id="{3881EA14-3A57-4B11-A9FF-1616AF9372A5}"/>
              </a:ext>
            </a:extLst>
          </p:cNvPr>
          <p:cNvSpPr>
            <a:spLocks noGrp="1"/>
          </p:cNvSpPr>
          <p:nvPr>
            <p:ph type="pic" sz="quarter" idx="13"/>
          </p:nvPr>
        </p:nvSpPr>
        <p:spPr>
          <a:xfrm>
            <a:off x="3890002" y="1718056"/>
            <a:ext cx="1160119" cy="871729"/>
          </a:xfrm>
          <a:custGeom>
            <a:avLst/>
            <a:gdLst>
              <a:gd name="connsiteX0" fmla="*/ 0 w 2320541"/>
              <a:gd name="connsiteY0" fmla="*/ 0 h 1743457"/>
              <a:gd name="connsiteX1" fmla="*/ 2320541 w 2320541"/>
              <a:gd name="connsiteY1" fmla="*/ 0 h 1743457"/>
              <a:gd name="connsiteX2" fmla="*/ 2320541 w 2320541"/>
              <a:gd name="connsiteY2" fmla="*/ 1743457 h 1743457"/>
              <a:gd name="connsiteX3" fmla="*/ 0 w 2320541"/>
              <a:gd name="connsiteY3" fmla="*/ 1743457 h 1743457"/>
            </a:gdLst>
            <a:ahLst/>
            <a:cxnLst>
              <a:cxn ang="0">
                <a:pos x="connsiteX0" y="connsiteY0"/>
              </a:cxn>
              <a:cxn ang="0">
                <a:pos x="connsiteX1" y="connsiteY1"/>
              </a:cxn>
              <a:cxn ang="0">
                <a:pos x="connsiteX2" y="connsiteY2"/>
              </a:cxn>
              <a:cxn ang="0">
                <a:pos x="connsiteX3" y="connsiteY3"/>
              </a:cxn>
            </a:cxnLst>
            <a:rect l="l" t="t" r="r" b="b"/>
            <a:pathLst>
              <a:path w="2320541" h="1743457">
                <a:moveTo>
                  <a:pt x="0" y="0"/>
                </a:moveTo>
                <a:lnTo>
                  <a:pt x="2320541" y="0"/>
                </a:lnTo>
                <a:lnTo>
                  <a:pt x="2320541" y="1743457"/>
                </a:lnTo>
                <a:lnTo>
                  <a:pt x="0" y="1743457"/>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37508042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1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122FED-B9CE-40D8-846C-33FC451E3876}"/>
              </a:ext>
            </a:extLst>
          </p:cNvPr>
          <p:cNvSpPr/>
          <p:nvPr/>
        </p:nvSpPr>
        <p:spPr>
          <a:xfrm>
            <a:off x="781742" y="647700"/>
            <a:ext cx="10628516" cy="5524500"/>
          </a:xfrm>
          <a:prstGeom prst="rect">
            <a:avLst/>
          </a:prstGeom>
          <a:solidFill>
            <a:schemeClr val="bg1">
              <a:alpha val="67000"/>
            </a:schemeClr>
          </a:solidFill>
          <a:ln>
            <a:noFill/>
          </a:ln>
          <a:effectLst>
            <a:outerShdw blurRad="1066800" dist="304800" dir="2700000" algn="tl" rotWithShape="0">
              <a:schemeClr val="accent2">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Picture Placeholder 9">
            <a:extLst>
              <a:ext uri="{FF2B5EF4-FFF2-40B4-BE49-F238E27FC236}">
                <a16:creationId xmlns:a16="http://schemas.microsoft.com/office/drawing/2014/main" id="{A452C489-EA6E-4BC5-9850-D8537E86C943}"/>
              </a:ext>
            </a:extLst>
          </p:cNvPr>
          <p:cNvSpPr>
            <a:spLocks noGrp="1"/>
          </p:cNvSpPr>
          <p:nvPr>
            <p:ph type="pic" sz="quarter" idx="13"/>
          </p:nvPr>
        </p:nvSpPr>
        <p:spPr>
          <a:xfrm>
            <a:off x="781742" y="647700"/>
            <a:ext cx="3542839" cy="2781300"/>
          </a:xfrm>
          <a:custGeom>
            <a:avLst/>
            <a:gdLst>
              <a:gd name="connsiteX0" fmla="*/ 0 w 7086600"/>
              <a:gd name="connsiteY0" fmla="*/ 0 h 5562600"/>
              <a:gd name="connsiteX1" fmla="*/ 7086600 w 7086600"/>
              <a:gd name="connsiteY1" fmla="*/ 0 h 5562600"/>
              <a:gd name="connsiteX2" fmla="*/ 7086600 w 7086600"/>
              <a:gd name="connsiteY2" fmla="*/ 5562600 h 5562600"/>
              <a:gd name="connsiteX3" fmla="*/ 0 w 7086600"/>
              <a:gd name="connsiteY3" fmla="*/ 5562600 h 5562600"/>
            </a:gdLst>
            <a:ahLst/>
            <a:cxnLst>
              <a:cxn ang="0">
                <a:pos x="connsiteX0" y="connsiteY0"/>
              </a:cxn>
              <a:cxn ang="0">
                <a:pos x="connsiteX1" y="connsiteY1"/>
              </a:cxn>
              <a:cxn ang="0">
                <a:pos x="connsiteX2" y="connsiteY2"/>
              </a:cxn>
              <a:cxn ang="0">
                <a:pos x="connsiteX3" y="connsiteY3"/>
              </a:cxn>
            </a:cxnLst>
            <a:rect l="l" t="t" r="r" b="b"/>
            <a:pathLst>
              <a:path w="7086600" h="5562600">
                <a:moveTo>
                  <a:pt x="0" y="0"/>
                </a:moveTo>
                <a:lnTo>
                  <a:pt x="7086600" y="0"/>
                </a:lnTo>
                <a:lnTo>
                  <a:pt x="7086600" y="5562600"/>
                </a:lnTo>
                <a:lnTo>
                  <a:pt x="0" y="55626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1" name="Picture Placeholder 10">
            <a:extLst>
              <a:ext uri="{FF2B5EF4-FFF2-40B4-BE49-F238E27FC236}">
                <a16:creationId xmlns:a16="http://schemas.microsoft.com/office/drawing/2014/main" id="{319F50EE-1872-42E1-8F57-3DB9C267B313}"/>
              </a:ext>
            </a:extLst>
          </p:cNvPr>
          <p:cNvSpPr>
            <a:spLocks noGrp="1"/>
          </p:cNvSpPr>
          <p:nvPr>
            <p:ph type="pic" sz="quarter" idx="14"/>
          </p:nvPr>
        </p:nvSpPr>
        <p:spPr>
          <a:xfrm>
            <a:off x="4324581" y="647700"/>
            <a:ext cx="3542839" cy="2781300"/>
          </a:xfrm>
          <a:custGeom>
            <a:avLst/>
            <a:gdLst>
              <a:gd name="connsiteX0" fmla="*/ 0 w 7086600"/>
              <a:gd name="connsiteY0" fmla="*/ 0 h 5562600"/>
              <a:gd name="connsiteX1" fmla="*/ 7086600 w 7086600"/>
              <a:gd name="connsiteY1" fmla="*/ 0 h 5562600"/>
              <a:gd name="connsiteX2" fmla="*/ 7086600 w 7086600"/>
              <a:gd name="connsiteY2" fmla="*/ 5562600 h 5562600"/>
              <a:gd name="connsiteX3" fmla="*/ 0 w 7086600"/>
              <a:gd name="connsiteY3" fmla="*/ 5562600 h 5562600"/>
            </a:gdLst>
            <a:ahLst/>
            <a:cxnLst>
              <a:cxn ang="0">
                <a:pos x="connsiteX0" y="connsiteY0"/>
              </a:cxn>
              <a:cxn ang="0">
                <a:pos x="connsiteX1" y="connsiteY1"/>
              </a:cxn>
              <a:cxn ang="0">
                <a:pos x="connsiteX2" y="connsiteY2"/>
              </a:cxn>
              <a:cxn ang="0">
                <a:pos x="connsiteX3" y="connsiteY3"/>
              </a:cxn>
            </a:cxnLst>
            <a:rect l="l" t="t" r="r" b="b"/>
            <a:pathLst>
              <a:path w="7086600" h="5562600">
                <a:moveTo>
                  <a:pt x="0" y="0"/>
                </a:moveTo>
                <a:lnTo>
                  <a:pt x="7086600" y="0"/>
                </a:lnTo>
                <a:lnTo>
                  <a:pt x="7086600" y="5562600"/>
                </a:lnTo>
                <a:lnTo>
                  <a:pt x="0" y="55626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
        <p:nvSpPr>
          <p:cNvPr id="12" name="Picture Placeholder 11">
            <a:extLst>
              <a:ext uri="{FF2B5EF4-FFF2-40B4-BE49-F238E27FC236}">
                <a16:creationId xmlns:a16="http://schemas.microsoft.com/office/drawing/2014/main" id="{253BA0F6-5D4B-47F5-9DA5-B602829E29F5}"/>
              </a:ext>
            </a:extLst>
          </p:cNvPr>
          <p:cNvSpPr>
            <a:spLocks noGrp="1"/>
          </p:cNvSpPr>
          <p:nvPr>
            <p:ph type="pic" sz="quarter" idx="15"/>
          </p:nvPr>
        </p:nvSpPr>
        <p:spPr>
          <a:xfrm>
            <a:off x="7867419" y="647700"/>
            <a:ext cx="3542839" cy="2781300"/>
          </a:xfrm>
          <a:custGeom>
            <a:avLst/>
            <a:gdLst>
              <a:gd name="connsiteX0" fmla="*/ 0 w 7086600"/>
              <a:gd name="connsiteY0" fmla="*/ 0 h 5562600"/>
              <a:gd name="connsiteX1" fmla="*/ 7086600 w 7086600"/>
              <a:gd name="connsiteY1" fmla="*/ 0 h 5562600"/>
              <a:gd name="connsiteX2" fmla="*/ 7086600 w 7086600"/>
              <a:gd name="connsiteY2" fmla="*/ 5562600 h 5562600"/>
              <a:gd name="connsiteX3" fmla="*/ 0 w 7086600"/>
              <a:gd name="connsiteY3" fmla="*/ 5562600 h 5562600"/>
            </a:gdLst>
            <a:ahLst/>
            <a:cxnLst>
              <a:cxn ang="0">
                <a:pos x="connsiteX0" y="connsiteY0"/>
              </a:cxn>
              <a:cxn ang="0">
                <a:pos x="connsiteX1" y="connsiteY1"/>
              </a:cxn>
              <a:cxn ang="0">
                <a:pos x="connsiteX2" y="connsiteY2"/>
              </a:cxn>
              <a:cxn ang="0">
                <a:pos x="connsiteX3" y="connsiteY3"/>
              </a:cxn>
            </a:cxnLst>
            <a:rect l="l" t="t" r="r" b="b"/>
            <a:pathLst>
              <a:path w="7086600" h="5562600">
                <a:moveTo>
                  <a:pt x="0" y="0"/>
                </a:moveTo>
                <a:lnTo>
                  <a:pt x="7086600" y="0"/>
                </a:lnTo>
                <a:lnTo>
                  <a:pt x="7086600" y="5562600"/>
                </a:lnTo>
                <a:lnTo>
                  <a:pt x="0" y="5562600"/>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7957448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002189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3C1D954-382A-4932-A144-A60611423025}"/>
              </a:ext>
            </a:extLst>
          </p:cNvPr>
          <p:cNvSpPr txBox="1"/>
          <p:nvPr/>
        </p:nvSpPr>
        <p:spPr>
          <a:xfrm rot="16200000">
            <a:off x="-706400" y="3213557"/>
            <a:ext cx="2193749" cy="430887"/>
          </a:xfrm>
          <a:prstGeom prst="rect">
            <a:avLst/>
          </a:prstGeom>
          <a:noFill/>
        </p:spPr>
        <p:txBody>
          <a:bodyPr wrap="square" rtlCol="0">
            <a:spAutoFit/>
          </a:bodyPr>
          <a:lstStyle/>
          <a:p>
            <a:pPr algn="ctr"/>
            <a:r>
              <a:rPr lang="en-US" sz="2200" b="1" dirty="0">
                <a:solidFill>
                  <a:schemeClr val="bg1"/>
                </a:solidFill>
                <a:latin typeface="Century Gothic" panose="020B0502020202020204" pitchFamily="34" charset="0"/>
              </a:rPr>
              <a:t>Title</a:t>
            </a:r>
          </a:p>
        </p:txBody>
      </p:sp>
      <p:sp>
        <p:nvSpPr>
          <p:cNvPr id="9" name="Oval 8">
            <a:extLst>
              <a:ext uri="{FF2B5EF4-FFF2-40B4-BE49-F238E27FC236}">
                <a16:creationId xmlns:a16="http://schemas.microsoft.com/office/drawing/2014/main" id="{0EE22C8D-264D-45DD-9727-631727A95C16}"/>
              </a:ext>
            </a:extLst>
          </p:cNvPr>
          <p:cNvSpPr/>
          <p:nvPr/>
        </p:nvSpPr>
        <p:spPr>
          <a:xfrm>
            <a:off x="364772" y="369582"/>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 name="Oval 9">
            <a:extLst>
              <a:ext uri="{FF2B5EF4-FFF2-40B4-BE49-F238E27FC236}">
                <a16:creationId xmlns:a16="http://schemas.microsoft.com/office/drawing/2014/main" id="{C3441EEE-8DEB-47CE-89B8-E9A1AFC49771}"/>
              </a:ext>
            </a:extLst>
          </p:cNvPr>
          <p:cNvSpPr/>
          <p:nvPr/>
        </p:nvSpPr>
        <p:spPr>
          <a:xfrm>
            <a:off x="364772" y="518410"/>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 name="Oval 10">
            <a:extLst>
              <a:ext uri="{FF2B5EF4-FFF2-40B4-BE49-F238E27FC236}">
                <a16:creationId xmlns:a16="http://schemas.microsoft.com/office/drawing/2014/main" id="{BC395E79-7464-461B-BAB4-E9EA0ED82658}"/>
              </a:ext>
            </a:extLst>
          </p:cNvPr>
          <p:cNvSpPr/>
          <p:nvPr/>
        </p:nvSpPr>
        <p:spPr>
          <a:xfrm>
            <a:off x="364772" y="667238"/>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 name="TextBox 11">
            <a:extLst>
              <a:ext uri="{FF2B5EF4-FFF2-40B4-BE49-F238E27FC236}">
                <a16:creationId xmlns:a16="http://schemas.microsoft.com/office/drawing/2014/main" id="{9125A810-B35F-40B2-B3E2-7125E4E901D6}"/>
              </a:ext>
            </a:extLst>
          </p:cNvPr>
          <p:cNvSpPr txBox="1"/>
          <p:nvPr/>
        </p:nvSpPr>
        <p:spPr>
          <a:xfrm rot="16200000">
            <a:off x="11576946" y="2927923"/>
            <a:ext cx="449162" cy="246221"/>
          </a:xfrm>
          <a:prstGeom prst="rect">
            <a:avLst/>
          </a:prstGeom>
          <a:noFill/>
        </p:spPr>
        <p:txBody>
          <a:bodyPr wrap="none" rtlCol="0" anchor="ctr">
            <a:spAutoFit/>
          </a:bodyPr>
          <a:lstStyle/>
          <a:p>
            <a:pPr algn="l"/>
            <a:r>
              <a:rPr lang="en-US" sz="1000" b="1" dirty="0">
                <a:solidFill>
                  <a:schemeClr val="bg1"/>
                </a:solidFill>
                <a:latin typeface="+mj-lt"/>
              </a:rPr>
              <a:t>Title</a:t>
            </a:r>
            <a:r>
              <a:rPr lang="en-US" sz="1000" dirty="0">
                <a:solidFill>
                  <a:schemeClr val="bg1"/>
                </a:solidFill>
              </a:rPr>
              <a:t> </a:t>
            </a:r>
          </a:p>
        </p:txBody>
      </p:sp>
      <p:sp>
        <p:nvSpPr>
          <p:cNvPr id="13" name="Slide Number Placeholder 5">
            <a:extLst>
              <a:ext uri="{FF2B5EF4-FFF2-40B4-BE49-F238E27FC236}">
                <a16:creationId xmlns:a16="http://schemas.microsoft.com/office/drawing/2014/main" id="{1A402281-A71B-4254-9374-C33A92A607A8}"/>
              </a:ext>
            </a:extLst>
          </p:cNvPr>
          <p:cNvSpPr txBox="1">
            <a:spLocks/>
          </p:cNvSpPr>
          <p:nvPr/>
        </p:nvSpPr>
        <p:spPr>
          <a:xfrm>
            <a:off x="11702935" y="4438872"/>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bg1"/>
                </a:solidFill>
                <a:latin typeface="+mj-lt"/>
              </a:rPr>
              <a:pPr algn="ctr"/>
              <a:t>‹#›</a:t>
            </a:fld>
            <a:endParaRPr lang="en-US" sz="700" b="1">
              <a:solidFill>
                <a:schemeClr val="bg1"/>
              </a:solidFill>
              <a:latin typeface="+mj-lt"/>
            </a:endParaRPr>
          </a:p>
        </p:txBody>
      </p:sp>
      <p:sp>
        <p:nvSpPr>
          <p:cNvPr id="14" name="Rectangle 13">
            <a:extLst>
              <a:ext uri="{FF2B5EF4-FFF2-40B4-BE49-F238E27FC236}">
                <a16:creationId xmlns:a16="http://schemas.microsoft.com/office/drawing/2014/main" id="{2934EFB6-50AA-4D38-9D48-7BD5B45DDFBB}"/>
              </a:ext>
            </a:extLst>
          </p:cNvPr>
          <p:cNvSpPr/>
          <p:nvPr/>
        </p:nvSpPr>
        <p:spPr>
          <a:xfrm>
            <a:off x="213501" y="5977044"/>
            <a:ext cx="389850" cy="338554"/>
          </a:xfrm>
          <a:prstGeom prst="rect">
            <a:avLst/>
          </a:prstGeom>
        </p:spPr>
        <p:txBody>
          <a:bodyPr wrap="none" anchor="ctr">
            <a:spAutoFit/>
          </a:bodyPr>
          <a:lstStyle/>
          <a:p>
            <a:pPr algn="ctr"/>
            <a:r>
              <a:rPr lang="en-US" sz="1600">
                <a:solidFill>
                  <a:schemeClr val="bg1"/>
                </a:solidFill>
                <a:latin typeface="Designball-Social-01" pitchFamily="2" charset="0"/>
              </a:rPr>
              <a:t>b</a:t>
            </a:r>
          </a:p>
        </p:txBody>
      </p:sp>
      <p:sp>
        <p:nvSpPr>
          <p:cNvPr id="15" name="Rectangle 14">
            <a:extLst>
              <a:ext uri="{FF2B5EF4-FFF2-40B4-BE49-F238E27FC236}">
                <a16:creationId xmlns:a16="http://schemas.microsoft.com/office/drawing/2014/main" id="{A51FBF3C-CB21-415F-B45D-959770BDF22A}"/>
              </a:ext>
            </a:extLst>
          </p:cNvPr>
          <p:cNvSpPr/>
          <p:nvPr/>
        </p:nvSpPr>
        <p:spPr>
          <a:xfrm>
            <a:off x="213501" y="5659343"/>
            <a:ext cx="389850" cy="338554"/>
          </a:xfrm>
          <a:prstGeom prst="rect">
            <a:avLst/>
          </a:prstGeom>
        </p:spPr>
        <p:txBody>
          <a:bodyPr wrap="none" anchor="ctr">
            <a:spAutoFit/>
          </a:bodyPr>
          <a:lstStyle/>
          <a:p>
            <a:pPr algn="ctr"/>
            <a:r>
              <a:rPr lang="en-US" sz="1600">
                <a:solidFill>
                  <a:schemeClr val="bg1"/>
                </a:solidFill>
                <a:latin typeface="Designball-Social-01" pitchFamily="2" charset="0"/>
              </a:rPr>
              <a:t>C</a:t>
            </a:r>
          </a:p>
        </p:txBody>
      </p:sp>
      <p:sp>
        <p:nvSpPr>
          <p:cNvPr id="16" name="Rectangle 15">
            <a:extLst>
              <a:ext uri="{FF2B5EF4-FFF2-40B4-BE49-F238E27FC236}">
                <a16:creationId xmlns:a16="http://schemas.microsoft.com/office/drawing/2014/main" id="{1EBAE8D9-87AB-46BC-92A4-F4E9D7AC0FBA}"/>
              </a:ext>
            </a:extLst>
          </p:cNvPr>
          <p:cNvSpPr/>
          <p:nvPr/>
        </p:nvSpPr>
        <p:spPr>
          <a:xfrm>
            <a:off x="213501" y="6294746"/>
            <a:ext cx="389850" cy="338554"/>
          </a:xfrm>
          <a:prstGeom prst="rect">
            <a:avLst/>
          </a:prstGeom>
        </p:spPr>
        <p:txBody>
          <a:bodyPr wrap="none" anchor="ctr">
            <a:spAutoFit/>
          </a:bodyPr>
          <a:lstStyle/>
          <a:p>
            <a:pPr algn="ctr"/>
            <a:r>
              <a:rPr lang="en-US" sz="1600">
                <a:solidFill>
                  <a:schemeClr val="bg1"/>
                </a:solidFill>
                <a:latin typeface="Designball-Social-01" pitchFamily="2" charset="0"/>
              </a:rPr>
              <a:t>c</a:t>
            </a:r>
          </a:p>
        </p:txBody>
      </p:sp>
      <p:sp>
        <p:nvSpPr>
          <p:cNvPr id="17" name="Rectangle 16">
            <a:hlinkClick r:id="rId2"/>
            <a:extLst>
              <a:ext uri="{FF2B5EF4-FFF2-40B4-BE49-F238E27FC236}">
                <a16:creationId xmlns:a16="http://schemas.microsoft.com/office/drawing/2014/main" id="{24E0D936-A358-44A0-8799-2857E707915C}"/>
              </a:ext>
            </a:extLst>
          </p:cNvPr>
          <p:cNvSpPr/>
          <p:nvPr/>
        </p:nvSpPr>
        <p:spPr>
          <a:xfrm>
            <a:off x="325196" y="6037649"/>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sp>
        <p:nvSpPr>
          <p:cNvPr id="18" name="Rectangle 17">
            <a:hlinkClick r:id="rId3"/>
            <a:extLst>
              <a:ext uri="{FF2B5EF4-FFF2-40B4-BE49-F238E27FC236}">
                <a16:creationId xmlns:a16="http://schemas.microsoft.com/office/drawing/2014/main" id="{FB9CC360-65F7-47B8-821F-29626B4BC244}"/>
              </a:ext>
            </a:extLst>
          </p:cNvPr>
          <p:cNvSpPr/>
          <p:nvPr/>
        </p:nvSpPr>
        <p:spPr>
          <a:xfrm>
            <a:off x="325196" y="5722264"/>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sp>
        <p:nvSpPr>
          <p:cNvPr id="19" name="Rectangle 18">
            <a:hlinkClick r:id="rId4"/>
            <a:extLst>
              <a:ext uri="{FF2B5EF4-FFF2-40B4-BE49-F238E27FC236}">
                <a16:creationId xmlns:a16="http://schemas.microsoft.com/office/drawing/2014/main" id="{E141DB3D-31D6-4A50-8649-C600099A9539}"/>
              </a:ext>
            </a:extLst>
          </p:cNvPr>
          <p:cNvSpPr/>
          <p:nvPr/>
        </p:nvSpPr>
        <p:spPr>
          <a:xfrm>
            <a:off x="325196" y="6353035"/>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spTree>
    <p:extLst>
      <p:ext uri="{BB962C8B-B14F-4D97-AF65-F5344CB8AC3E}">
        <p14:creationId xmlns:p14="http://schemas.microsoft.com/office/powerpoint/2010/main" val="243918430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9" name="Rectangle 28">
            <a:extLst>
              <a:ext uri="{FF2B5EF4-FFF2-40B4-BE49-F238E27FC236}">
                <a16:creationId xmlns:a16="http://schemas.microsoft.com/office/drawing/2014/main" id="{3C0BA415-90EF-494A-98BB-E4776AE09ABA}"/>
              </a:ext>
            </a:extLst>
          </p:cNvPr>
          <p:cNvSpPr/>
          <p:nvPr userDrawn="1"/>
        </p:nvSpPr>
        <p:spPr>
          <a:xfrm>
            <a:off x="727028" y="227883"/>
            <a:ext cx="1610876" cy="587829"/>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 name="TextBox 27">
            <a:extLst>
              <a:ext uri="{FF2B5EF4-FFF2-40B4-BE49-F238E27FC236}">
                <a16:creationId xmlns:a16="http://schemas.microsoft.com/office/drawing/2014/main" id="{C0763060-CCE9-4A96-A067-6AC27B7E80B1}"/>
              </a:ext>
            </a:extLst>
          </p:cNvPr>
          <p:cNvSpPr txBox="1"/>
          <p:nvPr userDrawn="1"/>
        </p:nvSpPr>
        <p:spPr>
          <a:xfrm>
            <a:off x="901650"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164141566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Rectangle: Rounded Corners 13">
            <a:extLst>
              <a:ext uri="{FF2B5EF4-FFF2-40B4-BE49-F238E27FC236}">
                <a16:creationId xmlns:a16="http://schemas.microsoft.com/office/drawing/2014/main" id="{FEB50162-B53A-4D53-985F-D3169468460F}"/>
              </a:ext>
            </a:extLst>
          </p:cNvPr>
          <p:cNvSpPr/>
          <p:nvPr userDrawn="1"/>
        </p:nvSpPr>
        <p:spPr>
          <a:xfrm>
            <a:off x="727028" y="227883"/>
            <a:ext cx="1610876" cy="587829"/>
          </a:xfrm>
          <a:prstGeom prst="roundRect">
            <a:avLst>
              <a:gd name="adj" fmla="val 50000"/>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 name="TextBox 14">
            <a:extLst>
              <a:ext uri="{FF2B5EF4-FFF2-40B4-BE49-F238E27FC236}">
                <a16:creationId xmlns:a16="http://schemas.microsoft.com/office/drawing/2014/main" id="{6A5AA740-871A-4FDD-B5BE-77B04DD73008}"/>
              </a:ext>
            </a:extLst>
          </p:cNvPr>
          <p:cNvSpPr txBox="1"/>
          <p:nvPr userDrawn="1"/>
        </p:nvSpPr>
        <p:spPr>
          <a:xfrm>
            <a:off x="901650" y="375603"/>
            <a:ext cx="1261632" cy="338554"/>
          </a:xfrm>
          <a:prstGeom prst="rect">
            <a:avLst/>
          </a:prstGeom>
          <a:noFill/>
        </p:spPr>
        <p:txBody>
          <a:bodyPr wrap="square" rtlCol="0">
            <a:spAutoFit/>
          </a:bodyPr>
          <a:lstStyle/>
          <a:p>
            <a:pPr algn="ctr"/>
            <a:r>
              <a:rPr lang="en-US" sz="16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137850646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5562B8-40F2-4731-9234-F72F7B0C8FA9}"/>
              </a:ext>
            </a:extLst>
          </p:cNvPr>
          <p:cNvSpPr/>
          <p:nvPr userDrawn="1"/>
        </p:nvSpPr>
        <p:spPr>
          <a:xfrm rot="5400000">
            <a:off x="5941864" y="-5484724"/>
            <a:ext cx="491719" cy="11461166"/>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Rectangle 1">
            <a:extLst>
              <a:ext uri="{FF2B5EF4-FFF2-40B4-BE49-F238E27FC236}">
                <a16:creationId xmlns:a16="http://schemas.microsoft.com/office/drawing/2014/main" id="{EED1674B-7819-4290-8EC6-DD14B5462434}"/>
              </a:ext>
            </a:extLst>
          </p:cNvPr>
          <p:cNvSpPr/>
          <p:nvPr userDrawn="1"/>
        </p:nvSpPr>
        <p:spPr>
          <a:xfrm>
            <a:off x="0"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 name="Rectangle 17">
            <a:extLst>
              <a:ext uri="{FF2B5EF4-FFF2-40B4-BE49-F238E27FC236}">
                <a16:creationId xmlns:a16="http://schemas.microsoft.com/office/drawing/2014/main" id="{9B4CB942-6ECB-49C3-BCDF-B7B7905525F3}"/>
              </a:ext>
            </a:extLst>
          </p:cNvPr>
          <p:cNvSpPr/>
          <p:nvPr userDrawn="1"/>
        </p:nvSpPr>
        <p:spPr>
          <a:xfrm rot="5400000">
            <a:off x="6078711" y="744711"/>
            <a:ext cx="491719" cy="1173486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 name="Rectangle 18">
            <a:extLst>
              <a:ext uri="{FF2B5EF4-FFF2-40B4-BE49-F238E27FC236}">
                <a16:creationId xmlns:a16="http://schemas.microsoft.com/office/drawing/2014/main" id="{12A7B87B-45E7-4AE7-9E9F-48F570D39556}"/>
              </a:ext>
            </a:extLst>
          </p:cNvPr>
          <p:cNvSpPr/>
          <p:nvPr userDrawn="1"/>
        </p:nvSpPr>
        <p:spPr>
          <a:xfrm>
            <a:off x="11700345" y="0"/>
            <a:ext cx="491655" cy="685800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cxnSp>
        <p:nvCxnSpPr>
          <p:cNvPr id="24" name="Straight Connector 23">
            <a:extLst>
              <a:ext uri="{FF2B5EF4-FFF2-40B4-BE49-F238E27FC236}">
                <a16:creationId xmlns:a16="http://schemas.microsoft.com/office/drawing/2014/main" id="{DE83E7B4-D919-418E-8C79-FE532F656603}"/>
              </a:ext>
            </a:extLst>
          </p:cNvPr>
          <p:cNvCxnSpPr/>
          <p:nvPr userDrawn="1"/>
        </p:nvCxnSpPr>
        <p:spPr>
          <a:xfrm>
            <a:off x="120026" y="152363"/>
            <a:ext cx="238296"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9D18541-68C2-4DF9-AC8A-1ECB0677CF50}"/>
              </a:ext>
            </a:extLst>
          </p:cNvPr>
          <p:cNvCxnSpPr>
            <a:cxnSpLocks/>
          </p:cNvCxnSpPr>
          <p:nvPr userDrawn="1"/>
        </p:nvCxnSpPr>
        <p:spPr>
          <a:xfrm>
            <a:off x="120026" y="227882"/>
            <a:ext cx="101742"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3F6FCAEE-47CD-4C71-94C3-830250430BF7}"/>
              </a:ext>
            </a:extLst>
          </p:cNvPr>
          <p:cNvCxnSpPr>
            <a:cxnSpLocks/>
          </p:cNvCxnSpPr>
          <p:nvPr userDrawn="1"/>
        </p:nvCxnSpPr>
        <p:spPr>
          <a:xfrm>
            <a:off x="120026" y="303402"/>
            <a:ext cx="181333" cy="0"/>
          </a:xfrm>
          <a:prstGeom prst="line">
            <a:avLst/>
          </a:prstGeom>
          <a:ln w="50800">
            <a:solidFill>
              <a:schemeClr val="tx1">
                <a:alpha val="32000"/>
              </a:schemeClr>
            </a:solidFill>
          </a:ln>
        </p:spPr>
        <p:style>
          <a:lnRef idx="1">
            <a:schemeClr val="accent1"/>
          </a:lnRef>
          <a:fillRef idx="0">
            <a:schemeClr val="accent1"/>
          </a:fillRef>
          <a:effectRef idx="0">
            <a:schemeClr val="accent1"/>
          </a:effectRef>
          <a:fontRef idx="minor">
            <a:schemeClr val="tx1"/>
          </a:fontRef>
        </p:style>
      </p:cxnSp>
      <p:sp>
        <p:nvSpPr>
          <p:cNvPr id="27" name="Slide Number Placeholder 5">
            <a:extLst>
              <a:ext uri="{FF2B5EF4-FFF2-40B4-BE49-F238E27FC236}">
                <a16:creationId xmlns:a16="http://schemas.microsoft.com/office/drawing/2014/main" id="{920F7B99-6DE8-4F59-95D2-587A27CB4EB8}"/>
              </a:ext>
            </a:extLst>
          </p:cNvPr>
          <p:cNvSpPr txBox="1">
            <a:spLocks/>
          </p:cNvSpPr>
          <p:nvPr userDrawn="1"/>
        </p:nvSpPr>
        <p:spPr>
          <a:xfrm>
            <a:off x="164697" y="6458689"/>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rPr>
              <a:pPr algn="ctr"/>
              <a:t>‹#›</a:t>
            </a:fld>
            <a:endParaRPr lang="en-US" sz="700" b="1">
              <a:solidFill>
                <a:schemeClr val="tx1">
                  <a:lumMod val="90000"/>
                  <a:lumOff val="10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 name="TextBox 11">
            <a:extLst>
              <a:ext uri="{FF2B5EF4-FFF2-40B4-BE49-F238E27FC236}">
                <a16:creationId xmlns:a16="http://schemas.microsoft.com/office/drawing/2014/main" id="{C836E49E-6A53-4F4D-9EED-FA6EEC2123E3}"/>
              </a:ext>
            </a:extLst>
          </p:cNvPr>
          <p:cNvSpPr txBox="1"/>
          <p:nvPr userDrawn="1"/>
        </p:nvSpPr>
        <p:spPr>
          <a:xfrm>
            <a:off x="5465184" y="115055"/>
            <a:ext cx="1261632" cy="307777"/>
          </a:xfrm>
          <a:prstGeom prst="rect">
            <a:avLst/>
          </a:prstGeom>
          <a:noFill/>
        </p:spPr>
        <p:txBody>
          <a:bodyPr wrap="square" rtlCol="0">
            <a:spAutoFit/>
          </a:bodyPr>
          <a:lstStyle/>
          <a:p>
            <a:pPr algn="ctr"/>
            <a:r>
              <a:rPr lang="en-US" sz="1400" b="0">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194569545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F5F7554-38B1-48BE-91E4-43BCAA8E8FD1}"/>
              </a:ext>
            </a:extLst>
          </p:cNvPr>
          <p:cNvSpPr>
            <a:spLocks noGrp="1"/>
          </p:cNvSpPr>
          <p:nvPr>
            <p:ph type="pic" sz="quarter" idx="13"/>
          </p:nvPr>
        </p:nvSpPr>
        <p:spPr>
          <a:xfrm>
            <a:off x="6091625" y="495300"/>
            <a:ext cx="5604345" cy="5870981"/>
          </a:xfrm>
          <a:custGeom>
            <a:avLst/>
            <a:gdLst>
              <a:gd name="connsiteX0" fmla="*/ 0 w 11210150"/>
              <a:gd name="connsiteY0" fmla="*/ 0 h 11741961"/>
              <a:gd name="connsiteX1" fmla="*/ 11210150 w 11210150"/>
              <a:gd name="connsiteY1" fmla="*/ 0 h 11741961"/>
              <a:gd name="connsiteX2" fmla="*/ 11210150 w 11210150"/>
              <a:gd name="connsiteY2" fmla="*/ 11741961 h 11741961"/>
              <a:gd name="connsiteX3" fmla="*/ 0 w 11210150"/>
              <a:gd name="connsiteY3" fmla="*/ 11741961 h 11741961"/>
            </a:gdLst>
            <a:ahLst/>
            <a:cxnLst>
              <a:cxn ang="0">
                <a:pos x="connsiteX0" y="connsiteY0"/>
              </a:cxn>
              <a:cxn ang="0">
                <a:pos x="connsiteX1" y="connsiteY1"/>
              </a:cxn>
              <a:cxn ang="0">
                <a:pos x="connsiteX2" y="connsiteY2"/>
              </a:cxn>
              <a:cxn ang="0">
                <a:pos x="connsiteX3" y="connsiteY3"/>
              </a:cxn>
            </a:cxnLst>
            <a:rect l="l" t="t" r="r" b="b"/>
            <a:pathLst>
              <a:path w="11210150" h="11741961">
                <a:moveTo>
                  <a:pt x="0" y="0"/>
                </a:moveTo>
                <a:lnTo>
                  <a:pt x="11210150" y="0"/>
                </a:lnTo>
                <a:lnTo>
                  <a:pt x="11210150" y="11741961"/>
                </a:lnTo>
                <a:lnTo>
                  <a:pt x="0" y="11741961"/>
                </a:lnTo>
                <a:close/>
              </a:path>
            </a:pathLst>
          </a:custGeom>
          <a:pattFill prst="pct60">
            <a:fgClr>
              <a:schemeClr val="bg1"/>
            </a:fgClr>
            <a:bgClr>
              <a:schemeClr val="bg1">
                <a:lumMod val="85000"/>
              </a:schemeClr>
            </a:bgClr>
          </a:pattFill>
          <a:effectLst/>
        </p:spPr>
        <p:txBody>
          <a:bodyPr wrap="square" anchor="ctr">
            <a:noAutofit/>
          </a:bodyPr>
          <a:lstStyle>
            <a:lvl1pPr marL="0" indent="0" algn="ctr">
              <a:buFontTx/>
              <a:buNone/>
              <a:defRPr sz="1200"/>
            </a:lvl1pPr>
          </a:lstStyle>
          <a:p>
            <a:endParaRPr lang="en-US"/>
          </a:p>
        </p:txBody>
      </p:sp>
    </p:spTree>
    <p:extLst>
      <p:ext uri="{BB962C8B-B14F-4D97-AF65-F5344CB8AC3E}">
        <p14:creationId xmlns:p14="http://schemas.microsoft.com/office/powerpoint/2010/main" val="140891157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223945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66_Custom Layout">
    <p:bg>
      <p:bgPr>
        <a:solidFill>
          <a:schemeClr val="bg1"/>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D77B443-E4CE-4B2B-BCA4-5E82A0D3FC56}"/>
              </a:ext>
            </a:extLst>
          </p:cNvPr>
          <p:cNvSpPr>
            <a:spLocks noGrp="1"/>
          </p:cNvSpPr>
          <p:nvPr>
            <p:ph type="pic" sz="quarter" idx="14" hasCustomPrompt="1"/>
          </p:nvPr>
        </p:nvSpPr>
        <p:spPr>
          <a:xfrm>
            <a:off x="909826" y="1479237"/>
            <a:ext cx="3256941" cy="4468697"/>
          </a:xfrm>
          <a:custGeom>
            <a:avLst/>
            <a:gdLst>
              <a:gd name="connsiteX0" fmla="*/ 0 w 6514730"/>
              <a:gd name="connsiteY0" fmla="*/ 0 h 8937393"/>
              <a:gd name="connsiteX1" fmla="*/ 6514730 w 6514730"/>
              <a:gd name="connsiteY1" fmla="*/ 0 h 8937393"/>
              <a:gd name="connsiteX2" fmla="*/ 6514730 w 6514730"/>
              <a:gd name="connsiteY2" fmla="*/ 8937393 h 8937393"/>
              <a:gd name="connsiteX3" fmla="*/ 0 w 6514730"/>
              <a:gd name="connsiteY3" fmla="*/ 8937393 h 8937393"/>
            </a:gdLst>
            <a:ahLst/>
            <a:cxnLst>
              <a:cxn ang="0">
                <a:pos x="connsiteX0" y="connsiteY0"/>
              </a:cxn>
              <a:cxn ang="0">
                <a:pos x="connsiteX1" y="connsiteY1"/>
              </a:cxn>
              <a:cxn ang="0">
                <a:pos x="connsiteX2" y="connsiteY2"/>
              </a:cxn>
              <a:cxn ang="0">
                <a:pos x="connsiteX3" y="connsiteY3"/>
              </a:cxn>
            </a:cxnLst>
            <a:rect l="l" t="t" r="r" b="b"/>
            <a:pathLst>
              <a:path w="6514730" h="8937393">
                <a:moveTo>
                  <a:pt x="0" y="0"/>
                </a:moveTo>
                <a:lnTo>
                  <a:pt x="6514730" y="0"/>
                </a:lnTo>
                <a:lnTo>
                  <a:pt x="6514730" y="8937393"/>
                </a:lnTo>
                <a:lnTo>
                  <a:pt x="0" y="8937393"/>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
        <p:nvSpPr>
          <p:cNvPr id="8" name="Picture Placeholder 7">
            <a:extLst>
              <a:ext uri="{FF2B5EF4-FFF2-40B4-BE49-F238E27FC236}">
                <a16:creationId xmlns:a16="http://schemas.microsoft.com/office/drawing/2014/main" id="{33EDA427-109E-4E2F-B440-99F7E6FF3656}"/>
              </a:ext>
            </a:extLst>
          </p:cNvPr>
          <p:cNvSpPr>
            <a:spLocks noGrp="1"/>
          </p:cNvSpPr>
          <p:nvPr>
            <p:ph type="pic" sz="quarter" idx="13" hasCustomPrompt="1"/>
          </p:nvPr>
        </p:nvSpPr>
        <p:spPr>
          <a:xfrm>
            <a:off x="4213241" y="823246"/>
            <a:ext cx="3720054" cy="5113654"/>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453655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500" fill="hold"/>
                                        <p:tgtEl>
                                          <p:spTgt spid="8"/>
                                        </p:tgtEl>
                                        <p:attrNameLst>
                                          <p:attrName>ppt_x</p:attrName>
                                        </p:attrNameLst>
                                      </p:cBhvr>
                                      <p:tavLst>
                                        <p:tav tm="0">
                                          <p:val>
                                            <p:strVal val="0-#ppt_w/2"/>
                                          </p:val>
                                        </p:tav>
                                        <p:tav tm="100000">
                                          <p:val>
                                            <p:strVal val="#ppt_x"/>
                                          </p:val>
                                        </p:tav>
                                      </p:tavLst>
                                    </p:anim>
                                    <p:anim calcmode="lin" valueType="num">
                                      <p:cBhvr additive="base">
                                        <p:cTn id="8" dur="1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7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2000" fill="hold"/>
                                        <p:tgtEl>
                                          <p:spTgt spid="9"/>
                                        </p:tgtEl>
                                        <p:attrNameLst>
                                          <p:attrName>ppt_x</p:attrName>
                                        </p:attrNameLst>
                                      </p:cBhvr>
                                      <p:tavLst>
                                        <p:tav tm="0">
                                          <p:val>
                                            <p:strVal val="1+#ppt_w/2"/>
                                          </p:val>
                                        </p:tav>
                                        <p:tav tm="100000">
                                          <p:val>
                                            <p:strVal val="#ppt_x"/>
                                          </p:val>
                                        </p:tav>
                                      </p:tavLst>
                                    </p:anim>
                                    <p:anim calcmode="lin" valueType="num">
                                      <p:cBhvr additive="base">
                                        <p:cTn id="12" dur="20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9AD7C-2F29-6F8C-FFE4-462B7D54FB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Content Placeholder 2">
            <a:extLst>
              <a:ext uri="{FF2B5EF4-FFF2-40B4-BE49-F238E27FC236}">
                <a16:creationId xmlns:a16="http://schemas.microsoft.com/office/drawing/2014/main" id="{604A4586-4199-8903-81BB-ACC4591D2C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Text Placeholder 3">
            <a:extLst>
              <a:ext uri="{FF2B5EF4-FFF2-40B4-BE49-F238E27FC236}">
                <a16:creationId xmlns:a16="http://schemas.microsoft.com/office/drawing/2014/main" id="{974F6831-9B4D-8881-6D19-F329E6262E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47D30E-0514-AE23-0123-3403C908D18F}"/>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6" name="Footer Placeholder 5">
            <a:extLst>
              <a:ext uri="{FF2B5EF4-FFF2-40B4-BE49-F238E27FC236}">
                <a16:creationId xmlns:a16="http://schemas.microsoft.com/office/drawing/2014/main" id="{A1E410DD-273B-8DDC-1B45-CEC26DB2ACE4}"/>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EA87981A-9224-AD45-42F1-F7C567DDAC08}"/>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310975727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67_Custom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778842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86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2516F8B-E0FE-4C4A-820B-A5DC7B2F2B55}"/>
              </a:ext>
            </a:extLst>
          </p:cNvPr>
          <p:cNvSpPr>
            <a:spLocks noGrp="1"/>
          </p:cNvSpPr>
          <p:nvPr>
            <p:ph type="pic" sz="quarter" idx="19" hasCustomPrompt="1"/>
          </p:nvPr>
        </p:nvSpPr>
        <p:spPr>
          <a:xfrm>
            <a:off x="4178324" y="-82822"/>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3" name="Picture Placeholder 6">
            <a:extLst>
              <a:ext uri="{FF2B5EF4-FFF2-40B4-BE49-F238E27FC236}">
                <a16:creationId xmlns:a16="http://schemas.microsoft.com/office/drawing/2014/main" id="{A4626463-2253-4697-9500-AEF47C1C3A30}"/>
              </a:ext>
            </a:extLst>
          </p:cNvPr>
          <p:cNvSpPr>
            <a:spLocks noGrp="1"/>
          </p:cNvSpPr>
          <p:nvPr>
            <p:ph type="pic" sz="quarter" idx="20" hasCustomPrompt="1"/>
          </p:nvPr>
        </p:nvSpPr>
        <p:spPr>
          <a:xfrm>
            <a:off x="9435489" y="-1820952"/>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4" name="Picture Placeholder 6">
            <a:extLst>
              <a:ext uri="{FF2B5EF4-FFF2-40B4-BE49-F238E27FC236}">
                <a16:creationId xmlns:a16="http://schemas.microsoft.com/office/drawing/2014/main" id="{7703B000-8D12-4B1A-ACB6-C06DD087F7AB}"/>
              </a:ext>
            </a:extLst>
          </p:cNvPr>
          <p:cNvSpPr>
            <a:spLocks noGrp="1"/>
          </p:cNvSpPr>
          <p:nvPr>
            <p:ph type="pic" sz="quarter" idx="21" hasCustomPrompt="1"/>
          </p:nvPr>
        </p:nvSpPr>
        <p:spPr>
          <a:xfrm>
            <a:off x="-1024430" y="1650794"/>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5" name="Picture Placeholder 6">
            <a:extLst>
              <a:ext uri="{FF2B5EF4-FFF2-40B4-BE49-F238E27FC236}">
                <a16:creationId xmlns:a16="http://schemas.microsoft.com/office/drawing/2014/main" id="{8000927B-DD2F-4561-A86B-BAA2792A8F74}"/>
              </a:ext>
            </a:extLst>
          </p:cNvPr>
          <p:cNvSpPr>
            <a:spLocks noGrp="1"/>
          </p:cNvSpPr>
          <p:nvPr>
            <p:ph type="pic" sz="quarter" idx="22" hasCustomPrompt="1"/>
          </p:nvPr>
        </p:nvSpPr>
        <p:spPr>
          <a:xfrm>
            <a:off x="-6246799" y="3379874"/>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6" name="Picture Placeholder 6">
            <a:extLst>
              <a:ext uri="{FF2B5EF4-FFF2-40B4-BE49-F238E27FC236}">
                <a16:creationId xmlns:a16="http://schemas.microsoft.com/office/drawing/2014/main" id="{0A9600A9-5EAC-4F18-91A0-4E6C5F394585}"/>
              </a:ext>
            </a:extLst>
          </p:cNvPr>
          <p:cNvSpPr>
            <a:spLocks noGrp="1"/>
          </p:cNvSpPr>
          <p:nvPr>
            <p:ph type="pic" sz="quarter" idx="23" hasCustomPrompt="1"/>
          </p:nvPr>
        </p:nvSpPr>
        <p:spPr>
          <a:xfrm>
            <a:off x="-11632841" y="5171234"/>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7" name="Picture Placeholder 6">
            <a:extLst>
              <a:ext uri="{FF2B5EF4-FFF2-40B4-BE49-F238E27FC236}">
                <a16:creationId xmlns:a16="http://schemas.microsoft.com/office/drawing/2014/main" id="{37EEC992-E907-4E25-8861-053D3E578F0C}"/>
              </a:ext>
            </a:extLst>
          </p:cNvPr>
          <p:cNvSpPr>
            <a:spLocks noGrp="1"/>
          </p:cNvSpPr>
          <p:nvPr>
            <p:ph type="pic" sz="quarter" idx="24" hasCustomPrompt="1"/>
          </p:nvPr>
        </p:nvSpPr>
        <p:spPr>
          <a:xfrm>
            <a:off x="20764331" y="-2359182"/>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8" name="Picture Placeholder 6">
            <a:extLst>
              <a:ext uri="{FF2B5EF4-FFF2-40B4-BE49-F238E27FC236}">
                <a16:creationId xmlns:a16="http://schemas.microsoft.com/office/drawing/2014/main" id="{611DF2A1-D74B-4D29-98F3-927F8A285DB3}"/>
              </a:ext>
            </a:extLst>
          </p:cNvPr>
          <p:cNvSpPr>
            <a:spLocks noGrp="1"/>
          </p:cNvSpPr>
          <p:nvPr>
            <p:ph type="pic" sz="quarter" idx="25" hasCustomPrompt="1"/>
          </p:nvPr>
        </p:nvSpPr>
        <p:spPr>
          <a:xfrm>
            <a:off x="26021496" y="-4097312"/>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9" name="Picture Placeholder 6">
            <a:extLst>
              <a:ext uri="{FF2B5EF4-FFF2-40B4-BE49-F238E27FC236}">
                <a16:creationId xmlns:a16="http://schemas.microsoft.com/office/drawing/2014/main" id="{4E68B947-3A67-4B79-9911-051D6B757252}"/>
              </a:ext>
            </a:extLst>
          </p:cNvPr>
          <p:cNvSpPr>
            <a:spLocks noGrp="1"/>
          </p:cNvSpPr>
          <p:nvPr>
            <p:ph type="pic" sz="quarter" idx="26" hasCustomPrompt="1"/>
          </p:nvPr>
        </p:nvSpPr>
        <p:spPr>
          <a:xfrm>
            <a:off x="15561577" y="-625566"/>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0" name="Picture Placeholder 6">
            <a:extLst>
              <a:ext uri="{FF2B5EF4-FFF2-40B4-BE49-F238E27FC236}">
                <a16:creationId xmlns:a16="http://schemas.microsoft.com/office/drawing/2014/main" id="{4060BDBD-2126-4E95-81A9-F0DE44CC68D1}"/>
              </a:ext>
            </a:extLst>
          </p:cNvPr>
          <p:cNvSpPr>
            <a:spLocks noGrp="1"/>
          </p:cNvSpPr>
          <p:nvPr>
            <p:ph type="pic" sz="quarter" idx="27" hasCustomPrompt="1"/>
          </p:nvPr>
        </p:nvSpPr>
        <p:spPr>
          <a:xfrm>
            <a:off x="10339208" y="1103514"/>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1" name="Picture Placeholder 6">
            <a:extLst>
              <a:ext uri="{FF2B5EF4-FFF2-40B4-BE49-F238E27FC236}">
                <a16:creationId xmlns:a16="http://schemas.microsoft.com/office/drawing/2014/main" id="{7D11A113-C1B4-4B9C-AC18-EC628568D82B}"/>
              </a:ext>
            </a:extLst>
          </p:cNvPr>
          <p:cNvSpPr>
            <a:spLocks noGrp="1"/>
          </p:cNvSpPr>
          <p:nvPr>
            <p:ph type="pic" sz="quarter" idx="28" hasCustomPrompt="1"/>
          </p:nvPr>
        </p:nvSpPr>
        <p:spPr>
          <a:xfrm>
            <a:off x="4953166" y="2894874"/>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2" name="Picture Placeholder 6">
            <a:extLst>
              <a:ext uri="{FF2B5EF4-FFF2-40B4-BE49-F238E27FC236}">
                <a16:creationId xmlns:a16="http://schemas.microsoft.com/office/drawing/2014/main" id="{71596971-2921-4B94-B0AB-B47F97CA222A}"/>
              </a:ext>
            </a:extLst>
          </p:cNvPr>
          <p:cNvSpPr>
            <a:spLocks noGrp="1"/>
          </p:cNvSpPr>
          <p:nvPr>
            <p:ph type="pic" sz="quarter" idx="29" hasCustomPrompt="1"/>
          </p:nvPr>
        </p:nvSpPr>
        <p:spPr>
          <a:xfrm>
            <a:off x="13826551" y="-6479347"/>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3" name="Picture Placeholder 6">
            <a:extLst>
              <a:ext uri="{FF2B5EF4-FFF2-40B4-BE49-F238E27FC236}">
                <a16:creationId xmlns:a16="http://schemas.microsoft.com/office/drawing/2014/main" id="{0D869799-5865-4C17-A764-D9457241E00D}"/>
              </a:ext>
            </a:extLst>
          </p:cNvPr>
          <p:cNvSpPr>
            <a:spLocks noGrp="1"/>
          </p:cNvSpPr>
          <p:nvPr>
            <p:ph type="pic" sz="quarter" idx="30" hasCustomPrompt="1"/>
          </p:nvPr>
        </p:nvSpPr>
        <p:spPr>
          <a:xfrm>
            <a:off x="19083716" y="-8217477"/>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4" name="Picture Placeholder 6">
            <a:extLst>
              <a:ext uri="{FF2B5EF4-FFF2-40B4-BE49-F238E27FC236}">
                <a16:creationId xmlns:a16="http://schemas.microsoft.com/office/drawing/2014/main" id="{566937C7-F205-4656-A8E8-906793DD2E11}"/>
              </a:ext>
            </a:extLst>
          </p:cNvPr>
          <p:cNvSpPr>
            <a:spLocks noGrp="1"/>
          </p:cNvSpPr>
          <p:nvPr>
            <p:ph type="pic" sz="quarter" idx="31" hasCustomPrompt="1"/>
          </p:nvPr>
        </p:nvSpPr>
        <p:spPr>
          <a:xfrm>
            <a:off x="8623797" y="-4745731"/>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5" name="Picture Placeholder 6">
            <a:extLst>
              <a:ext uri="{FF2B5EF4-FFF2-40B4-BE49-F238E27FC236}">
                <a16:creationId xmlns:a16="http://schemas.microsoft.com/office/drawing/2014/main" id="{D72442AB-B35D-4075-8B3B-92AA68A6072F}"/>
              </a:ext>
            </a:extLst>
          </p:cNvPr>
          <p:cNvSpPr>
            <a:spLocks noGrp="1"/>
          </p:cNvSpPr>
          <p:nvPr>
            <p:ph type="pic" sz="quarter" idx="32" hasCustomPrompt="1"/>
          </p:nvPr>
        </p:nvSpPr>
        <p:spPr>
          <a:xfrm>
            <a:off x="3401428" y="-3016651"/>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6" name="Picture Placeholder 6">
            <a:extLst>
              <a:ext uri="{FF2B5EF4-FFF2-40B4-BE49-F238E27FC236}">
                <a16:creationId xmlns:a16="http://schemas.microsoft.com/office/drawing/2014/main" id="{6B46F04C-4E8E-4C12-BDE6-6EE31FC8A4EA}"/>
              </a:ext>
            </a:extLst>
          </p:cNvPr>
          <p:cNvSpPr>
            <a:spLocks noGrp="1"/>
          </p:cNvSpPr>
          <p:nvPr>
            <p:ph type="pic" sz="quarter" idx="33" hasCustomPrompt="1"/>
          </p:nvPr>
        </p:nvSpPr>
        <p:spPr>
          <a:xfrm>
            <a:off x="-1984613" y="-1225291"/>
            <a:ext cx="3154269" cy="74980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420000" lon="3000000" rev="17310000"/>
            </a:camera>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790250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autoRev="1" fill="hold" grpId="0" nodeType="withEffect">
                                  <p:stCondLst>
                                    <p:cond delay="0"/>
                                  </p:stCondLst>
                                  <p:childTnLst>
                                    <p:animMotion origin="layout" path="M 3.62062E-6 5E-6 L 0.86967 -0.51355 " pathEditMode="relative" rAng="0" ptsTypes="AA">
                                      <p:cBhvr>
                                        <p:cTn id="6" dur="6000" fill="hold"/>
                                        <p:tgtEl>
                                          <p:spTgt spid="26"/>
                                        </p:tgtEl>
                                        <p:attrNameLst>
                                          <p:attrName>ppt_x</p:attrName>
                                          <p:attrName>ppt_y</p:attrName>
                                        </p:attrNameLst>
                                      </p:cBhvr>
                                      <p:rCtr x="43484" y="-25683"/>
                                    </p:animMotion>
                                  </p:childTnLst>
                                </p:cTn>
                              </p:par>
                              <p:par>
                                <p:cTn id="7" presetID="42" presetClass="path" presetSubtype="0" repeatCount="indefinite" accel="50000" decel="50000" autoRev="1" fill="hold" grpId="0" nodeType="withEffect">
                                  <p:stCondLst>
                                    <p:cond delay="0"/>
                                  </p:stCondLst>
                                  <p:childTnLst>
                                    <p:animMotion origin="layout" path="M 3.62062E-6 5E-6 L 0.86967 -0.51355 " pathEditMode="relative" rAng="0" ptsTypes="AA">
                                      <p:cBhvr>
                                        <p:cTn id="8" dur="6000" fill="hold"/>
                                        <p:tgtEl>
                                          <p:spTgt spid="25"/>
                                        </p:tgtEl>
                                        <p:attrNameLst>
                                          <p:attrName>ppt_x</p:attrName>
                                          <p:attrName>ppt_y</p:attrName>
                                        </p:attrNameLst>
                                      </p:cBhvr>
                                      <p:rCtr x="43484" y="-25683"/>
                                    </p:animMotion>
                                  </p:childTnLst>
                                </p:cTn>
                              </p:par>
                              <p:par>
                                <p:cTn id="9" presetID="42" presetClass="path" presetSubtype="0" repeatCount="indefinite" accel="50000" decel="50000" autoRev="1" fill="hold" grpId="0" nodeType="withEffect">
                                  <p:stCondLst>
                                    <p:cond delay="0"/>
                                  </p:stCondLst>
                                  <p:childTnLst>
                                    <p:animMotion origin="layout" path="M 3.62062E-6 5E-6 L 0.86967 -0.51355 " pathEditMode="relative" rAng="0" ptsTypes="AA">
                                      <p:cBhvr>
                                        <p:cTn id="10" dur="6000" fill="hold"/>
                                        <p:tgtEl>
                                          <p:spTgt spid="24"/>
                                        </p:tgtEl>
                                        <p:attrNameLst>
                                          <p:attrName>ppt_x</p:attrName>
                                          <p:attrName>ppt_y</p:attrName>
                                        </p:attrNameLst>
                                      </p:cBhvr>
                                      <p:rCtr x="43484" y="-25683"/>
                                    </p:animMotion>
                                  </p:childTnLst>
                                </p:cTn>
                              </p:par>
                              <p:par>
                                <p:cTn id="11" presetID="42" presetClass="path" presetSubtype="0" repeatCount="indefinite" accel="50000" decel="50000" autoRev="1" fill="hold" grpId="0" nodeType="withEffect">
                                  <p:stCondLst>
                                    <p:cond delay="0"/>
                                  </p:stCondLst>
                                  <p:childTnLst>
                                    <p:animMotion origin="layout" path="M 3.62062E-6 5E-6 L 0.86967 -0.51355 " pathEditMode="relative" rAng="0" ptsTypes="AA">
                                      <p:cBhvr>
                                        <p:cTn id="12" dur="6000" fill="hold"/>
                                        <p:tgtEl>
                                          <p:spTgt spid="7"/>
                                        </p:tgtEl>
                                        <p:attrNameLst>
                                          <p:attrName>ppt_x</p:attrName>
                                          <p:attrName>ppt_y</p:attrName>
                                        </p:attrNameLst>
                                      </p:cBhvr>
                                      <p:rCtr x="43484" y="-25683"/>
                                    </p:animMotion>
                                  </p:childTnLst>
                                </p:cTn>
                              </p:par>
                              <p:par>
                                <p:cTn id="13" presetID="42" presetClass="path" presetSubtype="0" repeatCount="indefinite" accel="50000" decel="50000" autoRev="1" fill="hold" grpId="0" nodeType="withEffect">
                                  <p:stCondLst>
                                    <p:cond delay="0"/>
                                  </p:stCondLst>
                                  <p:childTnLst>
                                    <p:animMotion origin="layout" path="M 3.62062E-6 5E-6 L 0.86967 -0.51355 " pathEditMode="relative" rAng="0" ptsTypes="AA">
                                      <p:cBhvr>
                                        <p:cTn id="14" dur="6000" fill="hold"/>
                                        <p:tgtEl>
                                          <p:spTgt spid="23"/>
                                        </p:tgtEl>
                                        <p:attrNameLst>
                                          <p:attrName>ppt_x</p:attrName>
                                          <p:attrName>ppt_y</p:attrName>
                                        </p:attrNameLst>
                                      </p:cBhvr>
                                      <p:rCtr x="43484" y="-25683"/>
                                    </p:animMotion>
                                  </p:childTnLst>
                                </p:cTn>
                              </p:par>
                              <p:par>
                                <p:cTn id="15"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16" dur="8000" fill="hold"/>
                                        <p:tgtEl>
                                          <p:spTgt spid="28"/>
                                        </p:tgtEl>
                                        <p:attrNameLst>
                                          <p:attrName>ppt_x</p:attrName>
                                          <p:attrName>ppt_y</p:attrName>
                                        </p:attrNameLst>
                                      </p:cBhvr>
                                      <p:rCtr x="-64360" y="37975"/>
                                    </p:animMotion>
                                  </p:childTnLst>
                                </p:cTn>
                              </p:par>
                              <p:par>
                                <p:cTn id="17"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18" dur="8000" fill="hold"/>
                                        <p:tgtEl>
                                          <p:spTgt spid="27"/>
                                        </p:tgtEl>
                                        <p:attrNameLst>
                                          <p:attrName>ppt_x</p:attrName>
                                          <p:attrName>ppt_y</p:attrName>
                                        </p:attrNameLst>
                                      </p:cBhvr>
                                      <p:rCtr x="-64360" y="37975"/>
                                    </p:animMotion>
                                  </p:childTnLst>
                                </p:cTn>
                              </p:par>
                              <p:par>
                                <p:cTn id="19"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20" dur="8000" fill="hold"/>
                                        <p:tgtEl>
                                          <p:spTgt spid="29"/>
                                        </p:tgtEl>
                                        <p:attrNameLst>
                                          <p:attrName>ppt_x</p:attrName>
                                          <p:attrName>ppt_y</p:attrName>
                                        </p:attrNameLst>
                                      </p:cBhvr>
                                      <p:rCtr x="-64360" y="37975"/>
                                    </p:animMotion>
                                  </p:childTnLst>
                                </p:cTn>
                              </p:par>
                              <p:par>
                                <p:cTn id="21"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22" dur="8000" fill="hold"/>
                                        <p:tgtEl>
                                          <p:spTgt spid="30"/>
                                        </p:tgtEl>
                                        <p:attrNameLst>
                                          <p:attrName>ppt_x</p:attrName>
                                          <p:attrName>ppt_y</p:attrName>
                                        </p:attrNameLst>
                                      </p:cBhvr>
                                      <p:rCtr x="-64360" y="37975"/>
                                    </p:animMotion>
                                  </p:childTnLst>
                                </p:cTn>
                              </p:par>
                              <p:par>
                                <p:cTn id="23"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24" dur="8000" fill="hold"/>
                                        <p:tgtEl>
                                          <p:spTgt spid="31"/>
                                        </p:tgtEl>
                                        <p:attrNameLst>
                                          <p:attrName>ppt_x</p:attrName>
                                          <p:attrName>ppt_y</p:attrName>
                                        </p:attrNameLst>
                                      </p:cBhvr>
                                      <p:rCtr x="-64360" y="37975"/>
                                    </p:animMotion>
                                  </p:childTnLst>
                                </p:cTn>
                              </p:par>
                              <p:par>
                                <p:cTn id="25"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26" dur="10000" fill="hold"/>
                                        <p:tgtEl>
                                          <p:spTgt spid="33"/>
                                        </p:tgtEl>
                                        <p:attrNameLst>
                                          <p:attrName>ppt_x</p:attrName>
                                          <p:attrName>ppt_y</p:attrName>
                                        </p:attrNameLst>
                                      </p:cBhvr>
                                      <p:rCtr x="-64360" y="37975"/>
                                    </p:animMotion>
                                  </p:childTnLst>
                                </p:cTn>
                              </p:par>
                              <p:par>
                                <p:cTn id="27"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28" dur="10000" fill="hold"/>
                                        <p:tgtEl>
                                          <p:spTgt spid="32"/>
                                        </p:tgtEl>
                                        <p:attrNameLst>
                                          <p:attrName>ppt_x</p:attrName>
                                          <p:attrName>ppt_y</p:attrName>
                                        </p:attrNameLst>
                                      </p:cBhvr>
                                      <p:rCtr x="-64360" y="37975"/>
                                    </p:animMotion>
                                  </p:childTnLst>
                                </p:cTn>
                              </p:par>
                              <p:par>
                                <p:cTn id="29"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30" dur="10000" fill="hold"/>
                                        <p:tgtEl>
                                          <p:spTgt spid="34"/>
                                        </p:tgtEl>
                                        <p:attrNameLst>
                                          <p:attrName>ppt_x</p:attrName>
                                          <p:attrName>ppt_y</p:attrName>
                                        </p:attrNameLst>
                                      </p:cBhvr>
                                      <p:rCtr x="-64360" y="37975"/>
                                    </p:animMotion>
                                  </p:childTnLst>
                                </p:cTn>
                              </p:par>
                              <p:par>
                                <p:cTn id="31"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32" dur="10000" fill="hold"/>
                                        <p:tgtEl>
                                          <p:spTgt spid="35"/>
                                        </p:tgtEl>
                                        <p:attrNameLst>
                                          <p:attrName>ppt_x</p:attrName>
                                          <p:attrName>ppt_y</p:attrName>
                                        </p:attrNameLst>
                                      </p:cBhvr>
                                      <p:rCtr x="-64360" y="37975"/>
                                    </p:animMotion>
                                  </p:childTnLst>
                                </p:cTn>
                              </p:par>
                              <p:par>
                                <p:cTn id="33" presetID="42" presetClass="path" presetSubtype="0" repeatCount="indefinite" accel="50000" decel="50000" autoRev="1" fill="hold" grpId="0" nodeType="withEffect">
                                  <p:stCondLst>
                                    <p:cond delay="0"/>
                                  </p:stCondLst>
                                  <p:childTnLst>
                                    <p:animMotion origin="layout" path="M 3.09855E-6 1.2963E-6 L -1.28714 0.75949 " pathEditMode="relative" rAng="0" ptsTypes="AA">
                                      <p:cBhvr>
                                        <p:cTn id="34" dur="10000" fill="hold"/>
                                        <p:tgtEl>
                                          <p:spTgt spid="36"/>
                                        </p:tgtEl>
                                        <p:attrNameLst>
                                          <p:attrName>ppt_x</p:attrName>
                                          <p:attrName>ppt_y</p:attrName>
                                        </p:attrNameLst>
                                      </p:cBhvr>
                                      <p:rCtr x="-64360" y="379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87_Custom Layout">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DE077831-3A99-42B8-A64A-A9FC48EC8FDA}"/>
              </a:ext>
            </a:extLst>
          </p:cNvPr>
          <p:cNvSpPr>
            <a:spLocks noGrp="1" noChangeAspect="1"/>
          </p:cNvSpPr>
          <p:nvPr>
            <p:ph type="pic" sz="quarter" idx="16" hasCustomPrompt="1"/>
          </p:nvPr>
        </p:nvSpPr>
        <p:spPr>
          <a:xfrm>
            <a:off x="6056930" y="3438186"/>
            <a:ext cx="2633044" cy="36118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6" name="Picture Placeholder 14">
            <a:extLst>
              <a:ext uri="{FF2B5EF4-FFF2-40B4-BE49-F238E27FC236}">
                <a16:creationId xmlns:a16="http://schemas.microsoft.com/office/drawing/2014/main" id="{2AD2F7D8-97AC-41F5-8B1A-10C2F15849EF}"/>
              </a:ext>
            </a:extLst>
          </p:cNvPr>
          <p:cNvSpPr>
            <a:spLocks noGrp="1" noChangeAspect="1"/>
          </p:cNvSpPr>
          <p:nvPr>
            <p:ph type="pic" sz="quarter" idx="15" hasCustomPrompt="1"/>
          </p:nvPr>
        </p:nvSpPr>
        <p:spPr>
          <a:xfrm>
            <a:off x="4459874" y="1613875"/>
            <a:ext cx="2633044" cy="36118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0" name="Picture Placeholder 14">
            <a:extLst>
              <a:ext uri="{FF2B5EF4-FFF2-40B4-BE49-F238E27FC236}">
                <a16:creationId xmlns:a16="http://schemas.microsoft.com/office/drawing/2014/main" id="{91AD996C-27B9-4AF0-9B8C-43684938D6B4}"/>
              </a:ext>
            </a:extLst>
          </p:cNvPr>
          <p:cNvSpPr>
            <a:spLocks noGrp="1" noChangeAspect="1"/>
          </p:cNvSpPr>
          <p:nvPr>
            <p:ph type="pic" sz="quarter" idx="17" hasCustomPrompt="1"/>
          </p:nvPr>
        </p:nvSpPr>
        <p:spPr>
          <a:xfrm>
            <a:off x="1116382" y="818499"/>
            <a:ext cx="2633044" cy="36118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1" name="Picture Placeholder 14">
            <a:extLst>
              <a:ext uri="{FF2B5EF4-FFF2-40B4-BE49-F238E27FC236}">
                <a16:creationId xmlns:a16="http://schemas.microsoft.com/office/drawing/2014/main" id="{8D1A1F1D-5322-44B1-B7B0-38BB3D4DEAF4}"/>
              </a:ext>
            </a:extLst>
          </p:cNvPr>
          <p:cNvSpPr>
            <a:spLocks noGrp="1" noChangeAspect="1"/>
          </p:cNvSpPr>
          <p:nvPr>
            <p:ph type="pic" sz="quarter" idx="18" hasCustomPrompt="1"/>
          </p:nvPr>
        </p:nvSpPr>
        <p:spPr>
          <a:xfrm>
            <a:off x="1288785" y="3454605"/>
            <a:ext cx="2633044" cy="36118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7397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14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16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10" grpId="0" animBg="1"/>
      <p:bldP spid="11" grpId="0" animBg="1"/>
    </p:bld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85_Custom Layout">
    <p:bg>
      <p:bgPr>
        <a:solidFill>
          <a:schemeClr val="bg1"/>
        </a:solidFill>
        <a:effectLst/>
      </p:bgPr>
    </p:bg>
    <p:spTree>
      <p:nvGrpSpPr>
        <p:cNvPr id="1" name=""/>
        <p:cNvGrpSpPr/>
        <p:nvPr/>
      </p:nvGrpSpPr>
      <p:grpSpPr>
        <a:xfrm>
          <a:off x="0" y="0"/>
          <a:ext cx="0" cy="0"/>
          <a:chOff x="0" y="0"/>
          <a:chExt cx="0" cy="0"/>
        </a:xfrm>
      </p:grpSpPr>
      <p:sp>
        <p:nvSpPr>
          <p:cNvPr id="11" name="Picture Placeholder 6">
            <a:extLst>
              <a:ext uri="{FF2B5EF4-FFF2-40B4-BE49-F238E27FC236}">
                <a16:creationId xmlns:a16="http://schemas.microsoft.com/office/drawing/2014/main" id="{97F12BB4-E64D-4CC7-BB98-979542600629}"/>
              </a:ext>
            </a:extLst>
          </p:cNvPr>
          <p:cNvSpPr>
            <a:spLocks noGrp="1"/>
          </p:cNvSpPr>
          <p:nvPr>
            <p:ph type="pic" sz="quarter" idx="13" hasCustomPrompt="1"/>
          </p:nvPr>
        </p:nvSpPr>
        <p:spPr>
          <a:xfrm>
            <a:off x="4284699" y="24182"/>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3000000" lon="3000000" rev="396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4" name="Picture Placeholder 6">
            <a:extLst>
              <a:ext uri="{FF2B5EF4-FFF2-40B4-BE49-F238E27FC236}">
                <a16:creationId xmlns:a16="http://schemas.microsoft.com/office/drawing/2014/main" id="{529CB4CC-F54C-4AA5-8343-ACE0D81CE77F}"/>
              </a:ext>
            </a:extLst>
          </p:cNvPr>
          <p:cNvSpPr>
            <a:spLocks noGrp="1"/>
          </p:cNvSpPr>
          <p:nvPr>
            <p:ph type="pic" sz="quarter" idx="16" hasCustomPrompt="1"/>
          </p:nvPr>
        </p:nvSpPr>
        <p:spPr>
          <a:xfrm>
            <a:off x="7670801" y="2007234"/>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600000" lon="3000000" rev="1764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4" name="Picture Placeholder 6">
            <a:extLst>
              <a:ext uri="{FF2B5EF4-FFF2-40B4-BE49-F238E27FC236}">
                <a16:creationId xmlns:a16="http://schemas.microsoft.com/office/drawing/2014/main" id="{3D99A0DA-7D07-4249-A498-3ECFEC79A936}"/>
              </a:ext>
            </a:extLst>
          </p:cNvPr>
          <p:cNvSpPr>
            <a:spLocks noGrp="1"/>
          </p:cNvSpPr>
          <p:nvPr>
            <p:ph type="pic" sz="quarter" idx="17" hasCustomPrompt="1"/>
          </p:nvPr>
        </p:nvSpPr>
        <p:spPr>
          <a:xfrm>
            <a:off x="4405964" y="4005045"/>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3000000" lon="3000000" rev="396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5" name="Picture Placeholder 6">
            <a:extLst>
              <a:ext uri="{FF2B5EF4-FFF2-40B4-BE49-F238E27FC236}">
                <a16:creationId xmlns:a16="http://schemas.microsoft.com/office/drawing/2014/main" id="{A40C83F4-4617-45B0-AEBC-B7A1DAEE8A4F}"/>
              </a:ext>
            </a:extLst>
          </p:cNvPr>
          <p:cNvSpPr>
            <a:spLocks noGrp="1"/>
          </p:cNvSpPr>
          <p:nvPr>
            <p:ph type="pic" sz="quarter" idx="18" hasCustomPrompt="1"/>
          </p:nvPr>
        </p:nvSpPr>
        <p:spPr>
          <a:xfrm>
            <a:off x="939785" y="2035093"/>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600000" lon="3000000" rev="1764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6" name="Picture Placeholder 6">
            <a:extLst>
              <a:ext uri="{FF2B5EF4-FFF2-40B4-BE49-F238E27FC236}">
                <a16:creationId xmlns:a16="http://schemas.microsoft.com/office/drawing/2014/main" id="{B2DDB705-8583-4205-A6AC-A0C9FE6C24C7}"/>
              </a:ext>
            </a:extLst>
          </p:cNvPr>
          <p:cNvSpPr>
            <a:spLocks noGrp="1"/>
          </p:cNvSpPr>
          <p:nvPr>
            <p:ph type="pic" sz="quarter" idx="19" hasCustomPrompt="1"/>
          </p:nvPr>
        </p:nvSpPr>
        <p:spPr>
          <a:xfrm>
            <a:off x="920738" y="-1993030"/>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600000" lon="3000000" rev="1764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7" name="Picture Placeholder 6">
            <a:extLst>
              <a:ext uri="{FF2B5EF4-FFF2-40B4-BE49-F238E27FC236}">
                <a16:creationId xmlns:a16="http://schemas.microsoft.com/office/drawing/2014/main" id="{F041FFFF-ABCB-478C-81C8-2748EDA068E5}"/>
              </a:ext>
            </a:extLst>
          </p:cNvPr>
          <p:cNvSpPr>
            <a:spLocks noGrp="1"/>
          </p:cNvSpPr>
          <p:nvPr>
            <p:ph type="pic" sz="quarter" idx="20" hasCustomPrompt="1"/>
          </p:nvPr>
        </p:nvSpPr>
        <p:spPr>
          <a:xfrm>
            <a:off x="7637782" y="-1985773"/>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600000" lon="3000000" rev="1764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8" name="Picture Placeholder 6">
            <a:extLst>
              <a:ext uri="{FF2B5EF4-FFF2-40B4-BE49-F238E27FC236}">
                <a16:creationId xmlns:a16="http://schemas.microsoft.com/office/drawing/2014/main" id="{E8C46F02-D220-4F1D-A205-CD188B1EADC6}"/>
              </a:ext>
            </a:extLst>
          </p:cNvPr>
          <p:cNvSpPr>
            <a:spLocks noGrp="1"/>
          </p:cNvSpPr>
          <p:nvPr>
            <p:ph type="pic" sz="quarter" idx="21" hasCustomPrompt="1"/>
          </p:nvPr>
        </p:nvSpPr>
        <p:spPr>
          <a:xfrm>
            <a:off x="11021082" y="5552"/>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3000000" lon="3000000" rev="396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29" name="Picture Placeholder 6">
            <a:extLst>
              <a:ext uri="{FF2B5EF4-FFF2-40B4-BE49-F238E27FC236}">
                <a16:creationId xmlns:a16="http://schemas.microsoft.com/office/drawing/2014/main" id="{EF1A4BA8-0A92-4533-9270-471B0E0C082E}"/>
              </a:ext>
            </a:extLst>
          </p:cNvPr>
          <p:cNvSpPr>
            <a:spLocks noGrp="1"/>
          </p:cNvSpPr>
          <p:nvPr>
            <p:ph type="pic" sz="quarter" idx="22" hasCustomPrompt="1"/>
          </p:nvPr>
        </p:nvSpPr>
        <p:spPr>
          <a:xfrm>
            <a:off x="4288626" y="-4013106"/>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3000000" lon="3000000" rev="3960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32" name="Picture Placeholder 6">
            <a:extLst>
              <a:ext uri="{FF2B5EF4-FFF2-40B4-BE49-F238E27FC236}">
                <a16:creationId xmlns:a16="http://schemas.microsoft.com/office/drawing/2014/main" id="{9DC83989-293D-49EE-BAB8-4BA6670BF53C}"/>
              </a:ext>
            </a:extLst>
          </p:cNvPr>
          <p:cNvSpPr>
            <a:spLocks noGrp="1"/>
          </p:cNvSpPr>
          <p:nvPr>
            <p:ph type="pic" sz="quarter" idx="23" hasCustomPrompt="1"/>
          </p:nvPr>
        </p:nvSpPr>
        <p:spPr>
          <a:xfrm>
            <a:off x="-2510582" y="3574"/>
            <a:ext cx="3565696" cy="658368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3000000" lon="3000000" rev="3960000"/>
            </a:camera>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562616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300"/>
                                        <p:tgtEl>
                                          <p:spTgt spid="11"/>
                                        </p:tgtEl>
                                      </p:cBhvr>
                                    </p:animEffect>
                                  </p:childTnLst>
                                </p:cTn>
                              </p:par>
                              <p:par>
                                <p:cTn id="8" presetID="10" presetClass="entr" presetSubtype="0" fill="hold" grpId="0" nodeType="withEffect">
                                  <p:stCondLst>
                                    <p:cond delay="23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300"/>
                                        <p:tgtEl>
                                          <p:spTgt spid="14"/>
                                        </p:tgtEl>
                                      </p:cBhvr>
                                    </p:animEffect>
                                  </p:childTnLst>
                                </p:cTn>
                              </p:par>
                              <p:par>
                                <p:cTn id="11" presetID="10" presetClass="entr" presetSubtype="0" fill="hold" grpId="0" nodeType="withEffect">
                                  <p:stCondLst>
                                    <p:cond delay="240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300"/>
                                        <p:tgtEl>
                                          <p:spTgt spid="24"/>
                                        </p:tgtEl>
                                      </p:cBhvr>
                                    </p:animEffect>
                                  </p:childTnLst>
                                </p:cTn>
                              </p:par>
                              <p:par>
                                <p:cTn id="14" presetID="10" presetClass="entr" presetSubtype="0" fill="hold" grpId="0" nodeType="withEffect">
                                  <p:stCondLst>
                                    <p:cond delay="250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300"/>
                                        <p:tgtEl>
                                          <p:spTgt spid="25"/>
                                        </p:tgtEl>
                                      </p:cBhvr>
                                    </p:animEffect>
                                  </p:childTnLst>
                                </p:cTn>
                              </p:par>
                              <p:par>
                                <p:cTn id="17" presetID="10" presetClass="entr" presetSubtype="0" fill="hold" grpId="0" nodeType="withEffect">
                                  <p:stCondLst>
                                    <p:cond delay="2600"/>
                                  </p:stCondLst>
                                  <p:childTnLst>
                                    <p:set>
                                      <p:cBhvr>
                                        <p:cTn id="18" dur="1" fill="hold">
                                          <p:stCondLst>
                                            <p:cond delay="0"/>
                                          </p:stCondLst>
                                        </p:cTn>
                                        <p:tgtEl>
                                          <p:spTgt spid="32"/>
                                        </p:tgtEl>
                                        <p:attrNameLst>
                                          <p:attrName>style.visibility</p:attrName>
                                        </p:attrNameLst>
                                      </p:cBhvr>
                                      <p:to>
                                        <p:strVal val="visible"/>
                                      </p:to>
                                    </p:set>
                                    <p:animEffect transition="in" filter="fade">
                                      <p:cBhvr>
                                        <p:cTn id="19" dur="300"/>
                                        <p:tgtEl>
                                          <p:spTgt spid="32"/>
                                        </p:tgtEl>
                                      </p:cBhvr>
                                    </p:animEffect>
                                  </p:childTnLst>
                                </p:cTn>
                              </p:par>
                              <p:par>
                                <p:cTn id="20" presetID="10" presetClass="entr" presetSubtype="0" fill="hold" grpId="0" nodeType="withEffect">
                                  <p:stCondLst>
                                    <p:cond delay="2700"/>
                                  </p:stCondLst>
                                  <p:childTnLst>
                                    <p:set>
                                      <p:cBhvr>
                                        <p:cTn id="21" dur="1" fill="hold">
                                          <p:stCondLst>
                                            <p:cond delay="0"/>
                                          </p:stCondLst>
                                        </p:cTn>
                                        <p:tgtEl>
                                          <p:spTgt spid="26"/>
                                        </p:tgtEl>
                                        <p:attrNameLst>
                                          <p:attrName>style.visibility</p:attrName>
                                        </p:attrNameLst>
                                      </p:cBhvr>
                                      <p:to>
                                        <p:strVal val="visible"/>
                                      </p:to>
                                    </p:set>
                                    <p:animEffect transition="in" filter="fade">
                                      <p:cBhvr>
                                        <p:cTn id="22" dur="300"/>
                                        <p:tgtEl>
                                          <p:spTgt spid="26"/>
                                        </p:tgtEl>
                                      </p:cBhvr>
                                    </p:animEffect>
                                  </p:childTnLst>
                                </p:cTn>
                              </p:par>
                              <p:par>
                                <p:cTn id="23" presetID="10" presetClass="entr" presetSubtype="0" fill="hold" grpId="0" nodeType="withEffect">
                                  <p:stCondLst>
                                    <p:cond delay="280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300"/>
                                        <p:tgtEl>
                                          <p:spTgt spid="29"/>
                                        </p:tgtEl>
                                      </p:cBhvr>
                                    </p:animEffect>
                                  </p:childTnLst>
                                </p:cTn>
                              </p:par>
                              <p:par>
                                <p:cTn id="26" presetID="10" presetClass="entr" presetSubtype="0" fill="hold" grpId="0" nodeType="withEffect">
                                  <p:stCondLst>
                                    <p:cond delay="290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300"/>
                                        <p:tgtEl>
                                          <p:spTgt spid="27"/>
                                        </p:tgtEl>
                                      </p:cBhvr>
                                    </p:animEffect>
                                  </p:childTnLst>
                                </p:cTn>
                              </p:par>
                              <p:par>
                                <p:cTn id="29" presetID="10" presetClass="entr" presetSubtype="0" fill="hold" grpId="0" nodeType="withEffect">
                                  <p:stCondLst>
                                    <p:cond delay="300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3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24" grpId="0" animBg="1"/>
      <p:bldP spid="25" grpId="0" animBg="1"/>
      <p:bldP spid="26" grpId="0" animBg="1"/>
      <p:bldP spid="27" grpId="0" animBg="1"/>
      <p:bldP spid="28" grpId="0" animBg="1"/>
      <p:bldP spid="29" grpId="0" animBg="1"/>
      <p:bldP spid="32" grpId="0" animBg="1"/>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84_Custom Layout">
    <p:bg>
      <p:bgPr>
        <a:solidFill>
          <a:schemeClr val="bg1"/>
        </a:solidFill>
        <a:effectLst/>
      </p:bgPr>
    </p:bg>
    <p:spTree>
      <p:nvGrpSpPr>
        <p:cNvPr id="1" name=""/>
        <p:cNvGrpSpPr/>
        <p:nvPr/>
      </p:nvGrpSpPr>
      <p:grpSpPr>
        <a:xfrm>
          <a:off x="0" y="0"/>
          <a:ext cx="0" cy="0"/>
          <a:chOff x="0" y="0"/>
          <a:chExt cx="0" cy="0"/>
        </a:xfrm>
      </p:grpSpPr>
      <p:sp>
        <p:nvSpPr>
          <p:cNvPr id="3" name="Picture Placeholder 6">
            <a:extLst>
              <a:ext uri="{FF2B5EF4-FFF2-40B4-BE49-F238E27FC236}">
                <a16:creationId xmlns:a16="http://schemas.microsoft.com/office/drawing/2014/main" id="{B377B436-AD91-4A23-A051-AF6356A159D8}"/>
              </a:ext>
            </a:extLst>
          </p:cNvPr>
          <p:cNvSpPr>
            <a:spLocks noGrp="1" noChangeAspect="1"/>
          </p:cNvSpPr>
          <p:nvPr>
            <p:ph type="pic" sz="quarter" idx="13" hasCustomPrompt="1"/>
          </p:nvPr>
        </p:nvSpPr>
        <p:spPr>
          <a:xfrm>
            <a:off x="5930650" y="1022135"/>
            <a:ext cx="3756374" cy="4471522"/>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orthographicFront">
              <a:rot lat="1020000" lon="1800000" rev="3000000"/>
            </a:camera>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2233216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100"/>
                                  </p:stCondLst>
                                  <p:childTnLst>
                                    <p:set>
                                      <p:cBhvr>
                                        <p:cTn id="6" dur="1" fill="hold">
                                          <p:stCondLst>
                                            <p:cond delay="0"/>
                                          </p:stCondLst>
                                        </p:cTn>
                                        <p:tgtEl>
                                          <p:spTgt spid="3"/>
                                        </p:tgtEl>
                                        <p:attrNameLst>
                                          <p:attrName>style.visibility</p:attrName>
                                        </p:attrNameLst>
                                      </p:cBhvr>
                                      <p:to>
                                        <p:strVal val="visible"/>
                                      </p:to>
                                    </p:set>
                                  </p:childTnLst>
                                </p:cTn>
                              </p:par>
                              <p:par>
                                <p:cTn id="7" presetID="42" presetClass="path" presetSubtype="0" decel="100000" fill="hold" grpId="0" nodeType="withEffect">
                                  <p:stCondLst>
                                    <p:cond delay="0"/>
                                  </p:stCondLst>
                                  <p:childTnLst>
                                    <p:animMotion origin="layout" path="M 3.49954E-6 0 L -0.21593 0.32604 " pathEditMode="relative" rAng="0" ptsTypes="AA">
                                      <p:cBhvr>
                                        <p:cTn id="8" dur="1500" spd="-100000" fill="hold"/>
                                        <p:tgtEl>
                                          <p:spTgt spid="3"/>
                                        </p:tgtEl>
                                        <p:attrNameLst>
                                          <p:attrName>ppt_x</p:attrName>
                                          <p:attrName>ppt_y</p:attrName>
                                        </p:attrNameLst>
                                      </p:cBhvr>
                                      <p:rCtr x="-10799" y="162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83_Custom Layout">
    <p:bg>
      <p:bgPr>
        <a:solidFill>
          <a:schemeClr val="bg1"/>
        </a:solidFill>
        <a:effectLst/>
      </p:bgPr>
    </p:bg>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E12D1873-4C6A-4207-99DF-D6965458C360}"/>
              </a:ext>
            </a:extLst>
          </p:cNvPr>
          <p:cNvSpPr>
            <a:spLocks noGrp="1" noChangeAspect="1"/>
          </p:cNvSpPr>
          <p:nvPr>
            <p:ph type="pic" sz="quarter" idx="15" hasCustomPrompt="1"/>
          </p:nvPr>
        </p:nvSpPr>
        <p:spPr>
          <a:xfrm>
            <a:off x="5862192" y="1843660"/>
            <a:ext cx="3153634" cy="43260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p:spPr>
        <p:txBody>
          <a:bodyPr wrap="square" anchor="ctr">
            <a:noAutofit/>
          </a:bodyPr>
          <a:lstStyle>
            <a:lvl1pPr marL="0" indent="0" algn="ctr">
              <a:buFontTx/>
              <a:buNone/>
              <a:defRPr sz="1200"/>
            </a:lvl1pPr>
          </a:lstStyle>
          <a:p>
            <a:r>
              <a:rPr lang="en-US"/>
              <a:t> </a:t>
            </a:r>
          </a:p>
        </p:txBody>
      </p:sp>
      <p:sp>
        <p:nvSpPr>
          <p:cNvPr id="4" name="Picture Placeholder 6">
            <a:extLst>
              <a:ext uri="{FF2B5EF4-FFF2-40B4-BE49-F238E27FC236}">
                <a16:creationId xmlns:a16="http://schemas.microsoft.com/office/drawing/2014/main" id="{70FBD7F3-8A32-4678-B495-A7950092CE8E}"/>
              </a:ext>
            </a:extLst>
          </p:cNvPr>
          <p:cNvSpPr>
            <a:spLocks noGrp="1" noChangeAspect="1"/>
          </p:cNvSpPr>
          <p:nvPr>
            <p:ph type="pic" sz="quarter" idx="13" hasCustomPrompt="1"/>
          </p:nvPr>
        </p:nvSpPr>
        <p:spPr>
          <a:xfrm>
            <a:off x="5758988" y="427439"/>
            <a:ext cx="3091760" cy="4241124"/>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4146849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3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
                                        <p:tgtEl>
                                          <p:spTgt spid="4"/>
                                        </p:tgtEl>
                                      </p:cBhvr>
                                    </p:animEffect>
                                  </p:childTnLst>
                                </p:cTn>
                              </p:par>
                              <p:par>
                                <p:cTn id="8" presetID="10" presetClass="entr" presetSubtype="0" fill="hold" grpId="0" nodeType="withEffect">
                                  <p:stCondLst>
                                    <p:cond delay="24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81_Custom Layout">
    <p:bg>
      <p:bgPr>
        <a:solidFill>
          <a:schemeClr val="bg1"/>
        </a:solidFill>
        <a:effectLst/>
      </p:bgPr>
    </p:bg>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1485ED5A-661D-47FA-AB95-328051D18E31}"/>
              </a:ext>
            </a:extLst>
          </p:cNvPr>
          <p:cNvSpPr>
            <a:spLocks noGrp="1"/>
          </p:cNvSpPr>
          <p:nvPr>
            <p:ph type="pic" sz="quarter" idx="15" hasCustomPrompt="1"/>
          </p:nvPr>
        </p:nvSpPr>
        <p:spPr>
          <a:xfrm>
            <a:off x="4115090" y="-41563"/>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0" name="Picture Placeholder 14">
            <a:extLst>
              <a:ext uri="{FF2B5EF4-FFF2-40B4-BE49-F238E27FC236}">
                <a16:creationId xmlns:a16="http://schemas.microsoft.com/office/drawing/2014/main" id="{25243F5F-E2B4-4582-A747-9EF41C77B88C}"/>
              </a:ext>
            </a:extLst>
          </p:cNvPr>
          <p:cNvSpPr>
            <a:spLocks noGrp="1"/>
          </p:cNvSpPr>
          <p:nvPr>
            <p:ph type="pic" sz="quarter" idx="16" hasCustomPrompt="1"/>
          </p:nvPr>
        </p:nvSpPr>
        <p:spPr>
          <a:xfrm>
            <a:off x="7676571" y="2635129"/>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1" name="Picture Placeholder 14">
            <a:extLst>
              <a:ext uri="{FF2B5EF4-FFF2-40B4-BE49-F238E27FC236}">
                <a16:creationId xmlns:a16="http://schemas.microsoft.com/office/drawing/2014/main" id="{B66FB757-3EAB-4A9D-9615-B1CF78958672}"/>
              </a:ext>
            </a:extLst>
          </p:cNvPr>
          <p:cNvSpPr>
            <a:spLocks noGrp="1"/>
          </p:cNvSpPr>
          <p:nvPr>
            <p:ph type="pic" sz="quarter" idx="17" hasCustomPrompt="1"/>
          </p:nvPr>
        </p:nvSpPr>
        <p:spPr>
          <a:xfrm>
            <a:off x="10076657" y="-2403141"/>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2" name="Picture Placeholder 14">
            <a:extLst>
              <a:ext uri="{FF2B5EF4-FFF2-40B4-BE49-F238E27FC236}">
                <a16:creationId xmlns:a16="http://schemas.microsoft.com/office/drawing/2014/main" id="{31951E21-46C6-4F86-A1C8-00C55E1943C2}"/>
              </a:ext>
            </a:extLst>
          </p:cNvPr>
          <p:cNvSpPr>
            <a:spLocks noGrp="1"/>
          </p:cNvSpPr>
          <p:nvPr>
            <p:ph type="pic" sz="quarter" idx="18" hasCustomPrompt="1"/>
          </p:nvPr>
        </p:nvSpPr>
        <p:spPr>
          <a:xfrm>
            <a:off x="693509" y="-2749429"/>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3" name="Picture Placeholder 14">
            <a:extLst>
              <a:ext uri="{FF2B5EF4-FFF2-40B4-BE49-F238E27FC236}">
                <a16:creationId xmlns:a16="http://schemas.microsoft.com/office/drawing/2014/main" id="{8C498355-E31F-4535-968E-71F8984B3833}"/>
              </a:ext>
            </a:extLst>
          </p:cNvPr>
          <p:cNvSpPr>
            <a:spLocks noGrp="1"/>
          </p:cNvSpPr>
          <p:nvPr>
            <p:ph type="pic" sz="quarter" idx="19" hasCustomPrompt="1"/>
          </p:nvPr>
        </p:nvSpPr>
        <p:spPr>
          <a:xfrm>
            <a:off x="-2128932" y="2365888"/>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766711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300"/>
                                        <p:tgtEl>
                                          <p:spTgt spid="11"/>
                                        </p:tgtEl>
                                      </p:cBhvr>
                                    </p:animEffect>
                                  </p:childTnLst>
                                </p:cTn>
                              </p:par>
                              <p:par>
                                <p:cTn id="8" presetID="10" presetClass="entr" presetSubtype="0" fill="hold" grpId="0" nodeType="withEffect">
                                  <p:stCondLst>
                                    <p:cond delay="15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300"/>
                                        <p:tgtEl>
                                          <p:spTgt spid="12"/>
                                        </p:tgtEl>
                                      </p:cBhvr>
                                    </p:animEffect>
                                  </p:childTnLst>
                                </p:cTn>
                              </p:par>
                              <p:par>
                                <p:cTn id="11" presetID="10" presetClass="entr" presetSubtype="0" fill="hold" grpId="0" nodeType="withEffect">
                                  <p:stCondLst>
                                    <p:cond delay="170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300"/>
                                        <p:tgtEl>
                                          <p:spTgt spid="3"/>
                                        </p:tgtEl>
                                      </p:cBhvr>
                                    </p:animEffect>
                                  </p:childTnLst>
                                </p:cTn>
                              </p:par>
                              <p:par>
                                <p:cTn id="14" presetID="10" presetClass="entr" presetSubtype="0" fill="hold" grpId="0" nodeType="withEffect">
                                  <p:stCondLst>
                                    <p:cond delay="19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300"/>
                                        <p:tgtEl>
                                          <p:spTgt spid="10"/>
                                        </p:tgtEl>
                                      </p:cBhvr>
                                    </p:animEffect>
                                  </p:childTnLst>
                                </p:cTn>
                              </p:par>
                              <p:par>
                                <p:cTn id="17" presetID="10" presetClass="entr" presetSubtype="0" fill="hold" grpId="0" nodeType="withEffect">
                                  <p:stCondLst>
                                    <p:cond delay="210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3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 grpId="0" animBg="1"/>
      <p:bldP spid="11" grpId="0" animBg="1"/>
      <p:bldP spid="12" grpId="0" animBg="1"/>
      <p:bldP spid="13" grpId="0" animBg="1"/>
    </p:bld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82_Custom Layout">
    <p:bg>
      <p:bgPr>
        <a:solidFill>
          <a:schemeClr val="bg1"/>
        </a:solidFill>
        <a:effectLst/>
      </p:bgPr>
    </p:bg>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1485ED5A-661D-47FA-AB95-328051D18E31}"/>
              </a:ext>
            </a:extLst>
          </p:cNvPr>
          <p:cNvSpPr>
            <a:spLocks noGrp="1"/>
          </p:cNvSpPr>
          <p:nvPr>
            <p:ph type="pic" sz="quarter" idx="15" hasCustomPrompt="1"/>
          </p:nvPr>
        </p:nvSpPr>
        <p:spPr>
          <a:xfrm>
            <a:off x="6008258" y="1298576"/>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8" name="Picture Placeholder 14">
            <a:extLst>
              <a:ext uri="{FF2B5EF4-FFF2-40B4-BE49-F238E27FC236}">
                <a16:creationId xmlns:a16="http://schemas.microsoft.com/office/drawing/2014/main" id="{F86CCD24-EEBD-44B1-AAE0-E278A9981069}"/>
              </a:ext>
            </a:extLst>
          </p:cNvPr>
          <p:cNvSpPr>
            <a:spLocks noGrp="1"/>
          </p:cNvSpPr>
          <p:nvPr>
            <p:ph type="pic" sz="quarter" idx="16" hasCustomPrompt="1"/>
          </p:nvPr>
        </p:nvSpPr>
        <p:spPr>
          <a:xfrm>
            <a:off x="6008258" y="165346"/>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outerShdw blurRad="1257300" dist="1041400" dir="1800000" sx="99000" sy="99000" algn="ctr" rotWithShape="0">
              <a:prstClr val="black">
                <a:alpha val="40000"/>
              </a:prstClr>
            </a:outerShdw>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9" name="Picture Placeholder 14">
            <a:extLst>
              <a:ext uri="{FF2B5EF4-FFF2-40B4-BE49-F238E27FC236}">
                <a16:creationId xmlns:a16="http://schemas.microsoft.com/office/drawing/2014/main" id="{ABA520E2-51C3-40D7-AEDE-9D02A83EC15D}"/>
              </a:ext>
            </a:extLst>
          </p:cNvPr>
          <p:cNvSpPr>
            <a:spLocks noGrp="1"/>
          </p:cNvSpPr>
          <p:nvPr>
            <p:ph type="pic" sz="quarter" idx="17" hasCustomPrompt="1"/>
          </p:nvPr>
        </p:nvSpPr>
        <p:spPr>
          <a:xfrm>
            <a:off x="6008258" y="-967883"/>
            <a:ext cx="4068550" cy="626364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outerShdw blurRad="1257300" dist="1041400" dir="1800000" sx="99000" sy="99000" algn="ctr" rotWithShape="0">
              <a:prstClr val="black">
                <a:alpha val="40000"/>
              </a:prstClr>
            </a:outerShdw>
          </a:effectLst>
          <a:scene3d>
            <a:camera prst="isometricBottomDown">
              <a:rot lat="19620000" lon="3000000" rev="17412000"/>
            </a:camera>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62582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3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27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42" presetClass="path" presetSubtype="0" decel="100000" fill="hold" grpId="1" nodeType="withEffect">
                                  <p:stCondLst>
                                    <p:cond delay="2100"/>
                                  </p:stCondLst>
                                  <p:childTnLst>
                                    <p:animMotion origin="layout" path="M -4.63351E-6 2.96296E-6 L -4.63351E-6 0.25 " pathEditMode="relative" rAng="0" ptsTypes="AA">
                                      <p:cBhvr>
                                        <p:cTn id="12" dur="1500" spd="-100000" fill="hold"/>
                                        <p:tgtEl>
                                          <p:spTgt spid="8"/>
                                        </p:tgtEl>
                                        <p:attrNameLst>
                                          <p:attrName>ppt_x</p:attrName>
                                          <p:attrName>ppt_y</p:attrName>
                                        </p:attrNameLst>
                                      </p:cBhvr>
                                      <p:rCtr x="0" y="12500"/>
                                    </p:animMotion>
                                  </p:childTnLst>
                                </p:cTn>
                              </p:par>
                              <p:par>
                                <p:cTn id="13" presetID="10" presetClass="entr" presetSubtype="0" fill="hold" grpId="0" nodeType="withEffect">
                                  <p:stCondLst>
                                    <p:cond delay="310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42" presetClass="path" presetSubtype="0" decel="100000" fill="hold" grpId="1" nodeType="withEffect">
                                  <p:stCondLst>
                                    <p:cond delay="2500"/>
                                  </p:stCondLst>
                                  <p:childTnLst>
                                    <p:animMotion origin="layout" path="M -4.63351E-6 7.40741E-7 L -4.63351E-6 0.25 " pathEditMode="relative" rAng="0" ptsTypes="AA">
                                      <p:cBhvr>
                                        <p:cTn id="17" dur="1500" spd="-100000" fill="hold"/>
                                        <p:tgtEl>
                                          <p:spTgt spid="9"/>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8" grpId="1" animBg="1"/>
      <p:bldP spid="9" grpId="0" animBg="1"/>
      <p:bldP spid="9" grpId="1" animBg="1"/>
    </p:bld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80_Custom Layout">
    <p:bg>
      <p:bgPr>
        <a:solidFill>
          <a:schemeClr val="bg1"/>
        </a:solidFill>
        <a:effectLst/>
      </p:bgPr>
    </p:bg>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A6497792-ED6D-4F54-8610-2FD55173DAC9}"/>
              </a:ext>
            </a:extLst>
          </p:cNvPr>
          <p:cNvSpPr>
            <a:spLocks noGrp="1"/>
          </p:cNvSpPr>
          <p:nvPr>
            <p:ph type="pic" sz="quarter" idx="14" hasCustomPrompt="1"/>
          </p:nvPr>
        </p:nvSpPr>
        <p:spPr>
          <a:xfrm>
            <a:off x="7130435" y="-1252135"/>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
        <p:nvSpPr>
          <p:cNvPr id="4" name="Picture Placeholder 6">
            <a:extLst>
              <a:ext uri="{FF2B5EF4-FFF2-40B4-BE49-F238E27FC236}">
                <a16:creationId xmlns:a16="http://schemas.microsoft.com/office/drawing/2014/main" id="{F395A455-90B6-47E0-8201-16D4F23F8B8B}"/>
              </a:ext>
            </a:extLst>
          </p:cNvPr>
          <p:cNvSpPr>
            <a:spLocks noGrp="1"/>
          </p:cNvSpPr>
          <p:nvPr>
            <p:ph type="pic" sz="quarter" idx="13" hasCustomPrompt="1"/>
          </p:nvPr>
        </p:nvSpPr>
        <p:spPr>
          <a:xfrm>
            <a:off x="4510480" y="952867"/>
            <a:ext cx="3163961" cy="5202959"/>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0" lon="0" rev="2592000"/>
            </a:camera>
            <a:lightRig rig="threePt" dir="t"/>
          </a:scene3d>
        </p:spPr>
        <p:txBody>
          <a:bodyPr wrap="square" anchor="ctr">
            <a:noAutofit/>
          </a:bodyPr>
          <a:lstStyle>
            <a:lvl1pPr marL="0" indent="0" algn="ctr">
              <a:buFontTx/>
              <a:buNone/>
              <a:defRPr sz="1200"/>
            </a:lvl1pPr>
          </a:lstStyle>
          <a:p>
            <a:r>
              <a:rPr lang="en-US"/>
              <a:t> </a:t>
            </a:r>
          </a:p>
        </p:txBody>
      </p:sp>
      <p:sp>
        <p:nvSpPr>
          <p:cNvPr id="13" name="Picture Placeholder 6">
            <a:extLst>
              <a:ext uri="{FF2B5EF4-FFF2-40B4-BE49-F238E27FC236}">
                <a16:creationId xmlns:a16="http://schemas.microsoft.com/office/drawing/2014/main" id="{C8BF64FE-1E33-45BC-BDD7-7BD551FA39A6}"/>
              </a:ext>
            </a:extLst>
          </p:cNvPr>
          <p:cNvSpPr>
            <a:spLocks noGrp="1"/>
          </p:cNvSpPr>
          <p:nvPr>
            <p:ph type="pic" sz="quarter" idx="19" hasCustomPrompt="1"/>
          </p:nvPr>
        </p:nvSpPr>
        <p:spPr>
          <a:xfrm>
            <a:off x="372160" y="4958957"/>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
        <p:nvSpPr>
          <p:cNvPr id="12" name="Picture Placeholder 6">
            <a:extLst>
              <a:ext uri="{FF2B5EF4-FFF2-40B4-BE49-F238E27FC236}">
                <a16:creationId xmlns:a16="http://schemas.microsoft.com/office/drawing/2014/main" id="{29ECFF06-47C2-4779-9C66-22674E15A749}"/>
              </a:ext>
            </a:extLst>
          </p:cNvPr>
          <p:cNvSpPr>
            <a:spLocks noGrp="1"/>
          </p:cNvSpPr>
          <p:nvPr>
            <p:ph type="pic" sz="quarter" idx="18" hasCustomPrompt="1"/>
          </p:nvPr>
        </p:nvSpPr>
        <p:spPr>
          <a:xfrm>
            <a:off x="9200746" y="4728760"/>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
        <p:nvSpPr>
          <p:cNvPr id="11" name="Picture Placeholder 6">
            <a:extLst>
              <a:ext uri="{FF2B5EF4-FFF2-40B4-BE49-F238E27FC236}">
                <a16:creationId xmlns:a16="http://schemas.microsoft.com/office/drawing/2014/main" id="{6B245FDF-2A7F-47E6-A435-6D63863F3409}"/>
              </a:ext>
            </a:extLst>
          </p:cNvPr>
          <p:cNvSpPr>
            <a:spLocks noGrp="1"/>
          </p:cNvSpPr>
          <p:nvPr>
            <p:ph type="pic" sz="quarter" idx="17" hasCustomPrompt="1"/>
          </p:nvPr>
        </p:nvSpPr>
        <p:spPr>
          <a:xfrm>
            <a:off x="12555067" y="1705429"/>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
        <p:nvSpPr>
          <p:cNvPr id="10" name="Picture Placeholder 6">
            <a:extLst>
              <a:ext uri="{FF2B5EF4-FFF2-40B4-BE49-F238E27FC236}">
                <a16:creationId xmlns:a16="http://schemas.microsoft.com/office/drawing/2014/main" id="{806396D0-282B-4936-BB42-1F4A486620B8}"/>
              </a:ext>
            </a:extLst>
          </p:cNvPr>
          <p:cNvSpPr>
            <a:spLocks noGrp="1"/>
          </p:cNvSpPr>
          <p:nvPr>
            <p:ph type="pic" sz="quarter" idx="16" hasCustomPrompt="1"/>
          </p:nvPr>
        </p:nvSpPr>
        <p:spPr>
          <a:xfrm>
            <a:off x="-1660359" y="-1161656"/>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
        <p:nvSpPr>
          <p:cNvPr id="9" name="Picture Placeholder 6">
            <a:extLst>
              <a:ext uri="{FF2B5EF4-FFF2-40B4-BE49-F238E27FC236}">
                <a16:creationId xmlns:a16="http://schemas.microsoft.com/office/drawing/2014/main" id="{F81EECD4-1CBF-4857-A094-2EEA3921566A}"/>
              </a:ext>
            </a:extLst>
          </p:cNvPr>
          <p:cNvSpPr>
            <a:spLocks noGrp="1"/>
          </p:cNvSpPr>
          <p:nvPr>
            <p:ph type="pic" sz="quarter" idx="15" hasCustomPrompt="1"/>
          </p:nvPr>
        </p:nvSpPr>
        <p:spPr>
          <a:xfrm>
            <a:off x="1731615" y="-4228734"/>
            <a:ext cx="3885694" cy="50292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440000" lon="2400000" rev="3660000"/>
            </a:camera>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3982507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 presetClass="entr" presetSubtype="0" fill="hold" grpId="1" nodeType="withEffect">
                                  <p:stCondLst>
                                    <p:cond delay="500"/>
                                  </p:stCondLst>
                                  <p:childTnLst>
                                    <p:set>
                                      <p:cBhvr>
                                        <p:cTn id="9" dur="1" fill="hold">
                                          <p:stCondLst>
                                            <p:cond delay="0"/>
                                          </p:stCondLst>
                                        </p:cTn>
                                        <p:tgtEl>
                                          <p:spTgt spid="13"/>
                                        </p:tgtEl>
                                        <p:attrNameLst>
                                          <p:attrName>style.visibility</p:attrName>
                                        </p:attrNameLst>
                                      </p:cBhvr>
                                      <p:to>
                                        <p:strVal val="visible"/>
                                      </p:to>
                                    </p:set>
                                  </p:childTnLst>
                                </p:cTn>
                              </p:par>
                              <p:par>
                                <p:cTn id="10" presetID="42" presetClass="path" presetSubtype="0" decel="100000" fill="hold" grpId="0" nodeType="withEffect">
                                  <p:stCondLst>
                                    <p:cond delay="500"/>
                                  </p:stCondLst>
                                  <p:childTnLst>
                                    <p:animMotion origin="layout" path="M -4.12967E-6 -4.81481E-6 L -0.27893 0.45186 " pathEditMode="relative" rAng="0" ptsTypes="AA">
                                      <p:cBhvr>
                                        <p:cTn id="11" dur="1500" spd="-100000" fill="hold"/>
                                        <p:tgtEl>
                                          <p:spTgt spid="13"/>
                                        </p:tgtEl>
                                        <p:attrNameLst>
                                          <p:attrName>ppt_x</p:attrName>
                                          <p:attrName>ppt_y</p:attrName>
                                        </p:attrNameLst>
                                      </p:cBhvr>
                                      <p:rCtr x="-13950" y="22593"/>
                                    </p:animMotion>
                                  </p:childTnLst>
                                </p:cTn>
                              </p:par>
                              <p:par>
                                <p:cTn id="12" presetID="1" presetClass="entr" presetSubtype="0" fill="hold" grpId="0" nodeType="withEffect">
                                  <p:stCondLst>
                                    <p:cond delay="600"/>
                                  </p:stCondLst>
                                  <p:childTnLst>
                                    <p:set>
                                      <p:cBhvr>
                                        <p:cTn id="13" dur="1" fill="hold">
                                          <p:stCondLst>
                                            <p:cond delay="0"/>
                                          </p:stCondLst>
                                        </p:cTn>
                                        <p:tgtEl>
                                          <p:spTgt spid="12"/>
                                        </p:tgtEl>
                                        <p:attrNameLst>
                                          <p:attrName>style.visibility</p:attrName>
                                        </p:attrNameLst>
                                      </p:cBhvr>
                                      <p:to>
                                        <p:strVal val="visible"/>
                                      </p:to>
                                    </p:set>
                                  </p:childTnLst>
                                </p:cTn>
                              </p:par>
                              <p:par>
                                <p:cTn id="14" presetID="42" presetClass="path" presetSubtype="0" decel="100000" fill="hold" grpId="1" nodeType="withEffect">
                                  <p:stCondLst>
                                    <p:cond delay="600"/>
                                  </p:stCondLst>
                                  <p:childTnLst>
                                    <p:animMotion origin="layout" path="M 1.40737E-6 -4.25926E-6 L 0.34911 0.34387 " pathEditMode="relative" rAng="0" ptsTypes="AA">
                                      <p:cBhvr>
                                        <p:cTn id="15" dur="1500" spd="-100000" fill="hold"/>
                                        <p:tgtEl>
                                          <p:spTgt spid="12"/>
                                        </p:tgtEl>
                                        <p:attrNameLst>
                                          <p:attrName>ppt_x</p:attrName>
                                          <p:attrName>ppt_y</p:attrName>
                                        </p:attrNameLst>
                                      </p:cBhvr>
                                      <p:rCtr x="17452" y="17188"/>
                                    </p:animMotion>
                                  </p:childTnLst>
                                </p:cTn>
                              </p:par>
                              <p:par>
                                <p:cTn id="16" presetID="1" presetClass="entr" presetSubtype="0" fill="hold" grpId="0" nodeType="withEffect">
                                  <p:stCondLst>
                                    <p:cond delay="700"/>
                                  </p:stCondLst>
                                  <p:childTnLst>
                                    <p:set>
                                      <p:cBhvr>
                                        <p:cTn id="17" dur="1" fill="hold">
                                          <p:stCondLst>
                                            <p:cond delay="0"/>
                                          </p:stCondLst>
                                        </p:cTn>
                                        <p:tgtEl>
                                          <p:spTgt spid="11"/>
                                        </p:tgtEl>
                                        <p:attrNameLst>
                                          <p:attrName>style.visibility</p:attrName>
                                        </p:attrNameLst>
                                      </p:cBhvr>
                                      <p:to>
                                        <p:strVal val="visible"/>
                                      </p:to>
                                    </p:set>
                                  </p:childTnLst>
                                </p:cTn>
                              </p:par>
                              <p:par>
                                <p:cTn id="18" presetID="42" presetClass="path" presetSubtype="0" decel="100000" fill="hold" grpId="1" nodeType="withEffect">
                                  <p:stCondLst>
                                    <p:cond delay="700"/>
                                  </p:stCondLst>
                                  <p:childTnLst>
                                    <p:animMotion origin="layout" path="M 1.40737E-6 -4.25926E-6 L 0.34911 0.34387 " pathEditMode="relative" rAng="0" ptsTypes="AA">
                                      <p:cBhvr>
                                        <p:cTn id="19" dur="1500" spd="-100000" fill="hold"/>
                                        <p:tgtEl>
                                          <p:spTgt spid="11"/>
                                        </p:tgtEl>
                                        <p:attrNameLst>
                                          <p:attrName>ppt_x</p:attrName>
                                          <p:attrName>ppt_y</p:attrName>
                                        </p:attrNameLst>
                                      </p:cBhvr>
                                      <p:rCtr x="17452" y="17188"/>
                                    </p:animMotion>
                                  </p:childTnLst>
                                </p:cTn>
                              </p:par>
                              <p:par>
                                <p:cTn id="20" presetID="1" presetClass="entr" presetSubtype="0" fill="hold" grpId="0" nodeType="withEffect">
                                  <p:stCondLst>
                                    <p:cond delay="800"/>
                                  </p:stCondLst>
                                  <p:childTnLst>
                                    <p:set>
                                      <p:cBhvr>
                                        <p:cTn id="21" dur="1" fill="hold">
                                          <p:stCondLst>
                                            <p:cond delay="0"/>
                                          </p:stCondLst>
                                        </p:cTn>
                                        <p:tgtEl>
                                          <p:spTgt spid="8"/>
                                        </p:tgtEl>
                                        <p:attrNameLst>
                                          <p:attrName>style.visibility</p:attrName>
                                        </p:attrNameLst>
                                      </p:cBhvr>
                                      <p:to>
                                        <p:strVal val="visible"/>
                                      </p:to>
                                    </p:set>
                                  </p:childTnLst>
                                </p:cTn>
                              </p:par>
                              <p:par>
                                <p:cTn id="22" presetID="42" presetClass="path" presetSubtype="0" decel="100000" fill="hold" grpId="1" nodeType="withEffect">
                                  <p:stCondLst>
                                    <p:cond delay="800"/>
                                  </p:stCondLst>
                                  <p:childTnLst>
                                    <p:animMotion origin="layout" path="M -3.93569E-6 -3.51852E-6 L 0.29944 -0.49247 " pathEditMode="relative" rAng="0" ptsTypes="AA">
                                      <p:cBhvr>
                                        <p:cTn id="23" dur="1500" spd="-100000" fill="hold"/>
                                        <p:tgtEl>
                                          <p:spTgt spid="8"/>
                                        </p:tgtEl>
                                        <p:attrNameLst>
                                          <p:attrName>ppt_x</p:attrName>
                                          <p:attrName>ppt_y</p:attrName>
                                        </p:attrNameLst>
                                      </p:cBhvr>
                                      <p:rCtr x="14972" y="-24618"/>
                                    </p:animMotion>
                                  </p:childTnLst>
                                </p:cTn>
                              </p:par>
                              <p:par>
                                <p:cTn id="24" presetID="1" presetClass="entr" presetSubtype="0" fill="hold" grpId="0" nodeType="withEffect">
                                  <p:stCondLst>
                                    <p:cond delay="900"/>
                                  </p:stCondLst>
                                  <p:childTnLst>
                                    <p:set>
                                      <p:cBhvr>
                                        <p:cTn id="25" dur="1" fill="hold">
                                          <p:stCondLst>
                                            <p:cond delay="0"/>
                                          </p:stCondLst>
                                        </p:cTn>
                                        <p:tgtEl>
                                          <p:spTgt spid="9"/>
                                        </p:tgtEl>
                                        <p:attrNameLst>
                                          <p:attrName>style.visibility</p:attrName>
                                        </p:attrNameLst>
                                      </p:cBhvr>
                                      <p:to>
                                        <p:strVal val="visible"/>
                                      </p:to>
                                    </p:set>
                                  </p:childTnLst>
                                </p:cTn>
                              </p:par>
                              <p:par>
                                <p:cTn id="26" presetID="42" presetClass="path" presetSubtype="0" decel="100000" fill="hold" grpId="1" nodeType="withEffect">
                                  <p:stCondLst>
                                    <p:cond delay="900"/>
                                  </p:stCondLst>
                                  <p:childTnLst>
                                    <p:animMotion origin="layout" path="M -3.93569E-6 -3.51852E-6 L 0.29944 -0.49247 " pathEditMode="relative" rAng="0" ptsTypes="AA">
                                      <p:cBhvr>
                                        <p:cTn id="27" dur="1500" spd="-100000" fill="hold"/>
                                        <p:tgtEl>
                                          <p:spTgt spid="9"/>
                                        </p:tgtEl>
                                        <p:attrNameLst>
                                          <p:attrName>ppt_x</p:attrName>
                                          <p:attrName>ppt_y</p:attrName>
                                        </p:attrNameLst>
                                      </p:cBhvr>
                                      <p:rCtr x="14972" y="-24618"/>
                                    </p:animMotion>
                                  </p:childTnLst>
                                </p:cTn>
                              </p:par>
                              <p:par>
                                <p:cTn id="28" presetID="1" presetClass="entr" presetSubtype="0" fill="hold" grpId="0" nodeType="withEffect">
                                  <p:stCondLst>
                                    <p:cond delay="1000"/>
                                  </p:stCondLst>
                                  <p:childTnLst>
                                    <p:set>
                                      <p:cBhvr>
                                        <p:cTn id="29" dur="1" fill="hold">
                                          <p:stCondLst>
                                            <p:cond delay="0"/>
                                          </p:stCondLst>
                                        </p:cTn>
                                        <p:tgtEl>
                                          <p:spTgt spid="10"/>
                                        </p:tgtEl>
                                        <p:attrNameLst>
                                          <p:attrName>style.visibility</p:attrName>
                                        </p:attrNameLst>
                                      </p:cBhvr>
                                      <p:to>
                                        <p:strVal val="visible"/>
                                      </p:to>
                                    </p:set>
                                  </p:childTnLst>
                                </p:cTn>
                              </p:par>
                              <p:par>
                                <p:cTn id="30" presetID="42" presetClass="path" presetSubtype="0" decel="100000" fill="hold" grpId="1" nodeType="withEffect">
                                  <p:stCondLst>
                                    <p:cond delay="1000"/>
                                  </p:stCondLst>
                                  <p:childTnLst>
                                    <p:animMotion origin="layout" path="M -4.06588E-6 -2.22222E-6 L -0.41374 -0.39722 " pathEditMode="relative" rAng="0" ptsTypes="AA">
                                      <p:cBhvr>
                                        <p:cTn id="31" dur="1500" spd="-100000" fill="hold"/>
                                        <p:tgtEl>
                                          <p:spTgt spid="10"/>
                                        </p:tgtEl>
                                        <p:attrNameLst>
                                          <p:attrName>ppt_x</p:attrName>
                                          <p:attrName>ppt_y</p:attrName>
                                        </p:attrNameLst>
                                      </p:cBhvr>
                                      <p:rCtr x="-20687" y="-1986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4" grpId="0" animBg="1"/>
      <p:bldP spid="13" grpId="0" animBg="1"/>
      <p:bldP spid="13" grpId="1" animBg="1"/>
      <p:bldP spid="12" grpId="0" animBg="1"/>
      <p:bldP spid="12" grpId="1" animBg="1"/>
      <p:bldP spid="11" grpId="0" animBg="1"/>
      <p:bldP spid="11" grpId="1" animBg="1"/>
      <p:bldP spid="10" grpId="0" animBg="1"/>
      <p:bldP spid="10" grpId="1" animBg="1"/>
      <p:bldP spid="9" grpId="0" animBg="1"/>
      <p:bldP spid="9" grpId="1" animBg="1"/>
    </p:bld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79_Custom Layout">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2FC2C4F6-9E25-4F70-B725-71CB76BE7789}"/>
              </a:ext>
            </a:extLst>
          </p:cNvPr>
          <p:cNvSpPr>
            <a:spLocks noGrp="1" noChangeAspect="1"/>
          </p:cNvSpPr>
          <p:nvPr>
            <p:ph type="pic" sz="quarter" idx="17" hasCustomPrompt="1"/>
          </p:nvPr>
        </p:nvSpPr>
        <p:spPr>
          <a:xfrm>
            <a:off x="7778819" y="2686840"/>
            <a:ext cx="4249533" cy="58293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6" name="Picture Placeholder 14">
            <a:extLst>
              <a:ext uri="{FF2B5EF4-FFF2-40B4-BE49-F238E27FC236}">
                <a16:creationId xmlns:a16="http://schemas.microsoft.com/office/drawing/2014/main" id="{09F82A40-81E3-4DE4-8299-3DECD9A99C19}"/>
              </a:ext>
            </a:extLst>
          </p:cNvPr>
          <p:cNvSpPr>
            <a:spLocks noGrp="1" noChangeAspect="1"/>
          </p:cNvSpPr>
          <p:nvPr>
            <p:ph type="pic" sz="quarter" idx="16" hasCustomPrompt="1"/>
          </p:nvPr>
        </p:nvSpPr>
        <p:spPr>
          <a:xfrm>
            <a:off x="-70827" y="-1635375"/>
            <a:ext cx="4249533" cy="58293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5" name="Picture Placeholder 14">
            <a:extLst>
              <a:ext uri="{FF2B5EF4-FFF2-40B4-BE49-F238E27FC236}">
                <a16:creationId xmlns:a16="http://schemas.microsoft.com/office/drawing/2014/main" id="{3B5A5CDA-F8CF-4518-ADFD-9C9508FC9E5A}"/>
              </a:ext>
            </a:extLst>
          </p:cNvPr>
          <p:cNvSpPr>
            <a:spLocks noGrp="1" noChangeAspect="1"/>
          </p:cNvSpPr>
          <p:nvPr>
            <p:ph type="pic" sz="quarter" idx="15" hasCustomPrompt="1"/>
          </p:nvPr>
        </p:nvSpPr>
        <p:spPr>
          <a:xfrm>
            <a:off x="3817321" y="504916"/>
            <a:ext cx="4249533" cy="58293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2380782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300"/>
                                        <p:tgtEl>
                                          <p:spTgt spid="6"/>
                                        </p:tgtEl>
                                      </p:cBhvr>
                                    </p:animEffect>
                                  </p:childTnLst>
                                </p:cTn>
                              </p:par>
                              <p:par>
                                <p:cTn id="8" presetID="10" presetClass="entr" presetSubtype="0" fill="hold" grpId="0" nodeType="withEffect">
                                  <p:stCondLst>
                                    <p:cond delay="140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grpId="0" nodeType="withEffect">
                                  <p:stCondLst>
                                    <p:cond delay="16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3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P spid="5"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B212B-8CEE-BE2A-7087-605EF0965F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Picture Placeholder 2">
            <a:extLst>
              <a:ext uri="{FF2B5EF4-FFF2-40B4-BE49-F238E27FC236}">
                <a16:creationId xmlns:a16="http://schemas.microsoft.com/office/drawing/2014/main" id="{702339B3-78B6-13E5-54EC-B8FC20AE1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a:extLst>
              <a:ext uri="{FF2B5EF4-FFF2-40B4-BE49-F238E27FC236}">
                <a16:creationId xmlns:a16="http://schemas.microsoft.com/office/drawing/2014/main" id="{7F552A52-2F13-1055-FAC4-3D18FBED56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61361B-7B60-E01D-B381-524601895F84}"/>
              </a:ext>
            </a:extLst>
          </p:cNvPr>
          <p:cNvSpPr>
            <a:spLocks noGrp="1"/>
          </p:cNvSpPr>
          <p:nvPr>
            <p:ph type="dt" sz="half" idx="10"/>
          </p:nvPr>
        </p:nvSpPr>
        <p:spPr/>
        <p:txBody>
          <a:bodyPr/>
          <a:lstStyle/>
          <a:p>
            <a:fld id="{6E195BA3-BFCC-B441-8B2B-0647F85952AA}" type="datetimeFigureOut">
              <a:rPr lang="de-CH" smtClean="0"/>
              <a:t>23.03.23</a:t>
            </a:fld>
            <a:endParaRPr lang="de-CH"/>
          </a:p>
        </p:txBody>
      </p:sp>
      <p:sp>
        <p:nvSpPr>
          <p:cNvPr id="6" name="Footer Placeholder 5">
            <a:extLst>
              <a:ext uri="{FF2B5EF4-FFF2-40B4-BE49-F238E27FC236}">
                <a16:creationId xmlns:a16="http://schemas.microsoft.com/office/drawing/2014/main" id="{3964B639-0548-E241-C456-B36075A7CC41}"/>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59C1ACC6-B254-1E8D-FFCD-9FBBA3DB60D6}"/>
              </a:ext>
            </a:extLst>
          </p:cNvPr>
          <p:cNvSpPr>
            <a:spLocks noGrp="1"/>
          </p:cNvSpPr>
          <p:nvPr>
            <p:ph type="sldNum" sz="quarter" idx="12"/>
          </p:nvPr>
        </p:nvSpPr>
        <p:spPr/>
        <p:txBody>
          <a:bodyPr/>
          <a:lstStyle/>
          <a:p>
            <a:fld id="{91BFC516-937E-734F-AAE8-5FCE8EA3C3BA}" type="slidenum">
              <a:rPr lang="de-CH" smtClean="0"/>
              <a:t>‹#›</a:t>
            </a:fld>
            <a:endParaRPr lang="de-CH"/>
          </a:p>
        </p:txBody>
      </p:sp>
    </p:spTree>
    <p:extLst>
      <p:ext uri="{BB962C8B-B14F-4D97-AF65-F5344CB8AC3E}">
        <p14:creationId xmlns:p14="http://schemas.microsoft.com/office/powerpoint/2010/main" val="2977736942"/>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78_Custom Layout">
    <p:bg>
      <p:bgPr>
        <a:solidFill>
          <a:schemeClr val="bg1"/>
        </a:solidFill>
        <a:effectLst/>
      </p:bgPr>
    </p:bg>
    <p:spTree>
      <p:nvGrpSpPr>
        <p:cNvPr id="1" name=""/>
        <p:cNvGrpSpPr/>
        <p:nvPr/>
      </p:nvGrpSpPr>
      <p:grpSpPr>
        <a:xfrm>
          <a:off x="0" y="0"/>
          <a:ext cx="0" cy="0"/>
          <a:chOff x="0" y="0"/>
          <a:chExt cx="0" cy="0"/>
        </a:xfrm>
      </p:grpSpPr>
      <p:sp>
        <p:nvSpPr>
          <p:cNvPr id="40" name="Picture Placeholder 6">
            <a:extLst>
              <a:ext uri="{FF2B5EF4-FFF2-40B4-BE49-F238E27FC236}">
                <a16:creationId xmlns:a16="http://schemas.microsoft.com/office/drawing/2014/main" id="{ACAE1461-CED5-4CEB-AD77-5A2941D55B60}"/>
              </a:ext>
            </a:extLst>
          </p:cNvPr>
          <p:cNvSpPr>
            <a:spLocks noGrp="1" noChangeAspect="1"/>
          </p:cNvSpPr>
          <p:nvPr>
            <p:ph type="pic" sz="quarter" idx="15" hasCustomPrompt="1"/>
          </p:nvPr>
        </p:nvSpPr>
        <p:spPr>
          <a:xfrm>
            <a:off x="9616723" y="576495"/>
            <a:ext cx="4097661" cy="5620969"/>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
        <p:nvSpPr>
          <p:cNvPr id="39" name="Picture Placeholder 6">
            <a:extLst>
              <a:ext uri="{FF2B5EF4-FFF2-40B4-BE49-F238E27FC236}">
                <a16:creationId xmlns:a16="http://schemas.microsoft.com/office/drawing/2014/main" id="{4031F053-FFCE-4E58-8288-CA1CA7CBAF3D}"/>
              </a:ext>
            </a:extLst>
          </p:cNvPr>
          <p:cNvSpPr>
            <a:spLocks noGrp="1" noChangeAspect="1"/>
          </p:cNvSpPr>
          <p:nvPr>
            <p:ph type="pic" sz="quarter" idx="14" hasCustomPrompt="1"/>
          </p:nvPr>
        </p:nvSpPr>
        <p:spPr>
          <a:xfrm>
            <a:off x="4047170" y="576495"/>
            <a:ext cx="4097661" cy="5620969"/>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
        <p:nvSpPr>
          <p:cNvPr id="38" name="Picture Placeholder 6">
            <a:extLst>
              <a:ext uri="{FF2B5EF4-FFF2-40B4-BE49-F238E27FC236}">
                <a16:creationId xmlns:a16="http://schemas.microsoft.com/office/drawing/2014/main" id="{8D8AEBA2-A473-4B8C-A093-E7A8861679D4}"/>
              </a:ext>
            </a:extLst>
          </p:cNvPr>
          <p:cNvSpPr>
            <a:spLocks noGrp="1" noChangeAspect="1"/>
          </p:cNvSpPr>
          <p:nvPr>
            <p:ph type="pic" sz="quarter" idx="13" hasCustomPrompt="1"/>
          </p:nvPr>
        </p:nvSpPr>
        <p:spPr>
          <a:xfrm>
            <a:off x="-1522384" y="576495"/>
            <a:ext cx="4097661" cy="5620969"/>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82222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1500" fill="hold"/>
                                        <p:tgtEl>
                                          <p:spTgt spid="38"/>
                                        </p:tgtEl>
                                        <p:attrNameLst>
                                          <p:attrName>ppt_x</p:attrName>
                                        </p:attrNameLst>
                                      </p:cBhvr>
                                      <p:tavLst>
                                        <p:tav tm="0">
                                          <p:val>
                                            <p:strVal val="1+#ppt_w/2"/>
                                          </p:val>
                                        </p:tav>
                                        <p:tav tm="100000">
                                          <p:val>
                                            <p:strVal val="#ppt_x"/>
                                          </p:val>
                                        </p:tav>
                                      </p:tavLst>
                                    </p:anim>
                                    <p:anim calcmode="lin" valueType="num">
                                      <p:cBhvr additive="base">
                                        <p:cTn id="8" dur="1500" fill="hold"/>
                                        <p:tgtEl>
                                          <p:spTgt spid="38"/>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0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1500" fill="hold"/>
                                        <p:tgtEl>
                                          <p:spTgt spid="39"/>
                                        </p:tgtEl>
                                        <p:attrNameLst>
                                          <p:attrName>ppt_x</p:attrName>
                                        </p:attrNameLst>
                                      </p:cBhvr>
                                      <p:tavLst>
                                        <p:tav tm="0">
                                          <p:val>
                                            <p:strVal val="1+#ppt_w/2"/>
                                          </p:val>
                                        </p:tav>
                                        <p:tav tm="100000">
                                          <p:val>
                                            <p:strVal val="#ppt_x"/>
                                          </p:val>
                                        </p:tav>
                                      </p:tavLst>
                                    </p:anim>
                                    <p:anim calcmode="lin" valueType="num">
                                      <p:cBhvr additive="base">
                                        <p:cTn id="12" dur="1500" fill="hold"/>
                                        <p:tgtEl>
                                          <p:spTgt spid="39"/>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400"/>
                                  </p:stCondLst>
                                  <p:childTnLst>
                                    <p:set>
                                      <p:cBhvr>
                                        <p:cTn id="14" dur="1" fill="hold">
                                          <p:stCondLst>
                                            <p:cond delay="0"/>
                                          </p:stCondLst>
                                        </p:cTn>
                                        <p:tgtEl>
                                          <p:spTgt spid="40"/>
                                        </p:tgtEl>
                                        <p:attrNameLst>
                                          <p:attrName>style.visibility</p:attrName>
                                        </p:attrNameLst>
                                      </p:cBhvr>
                                      <p:to>
                                        <p:strVal val="visible"/>
                                      </p:to>
                                    </p:set>
                                    <p:anim calcmode="lin" valueType="num">
                                      <p:cBhvr additive="base">
                                        <p:cTn id="15" dur="1500" fill="hold"/>
                                        <p:tgtEl>
                                          <p:spTgt spid="40"/>
                                        </p:tgtEl>
                                        <p:attrNameLst>
                                          <p:attrName>ppt_x</p:attrName>
                                        </p:attrNameLst>
                                      </p:cBhvr>
                                      <p:tavLst>
                                        <p:tav tm="0">
                                          <p:val>
                                            <p:strVal val="1+#ppt_w/2"/>
                                          </p:val>
                                        </p:tav>
                                        <p:tav tm="100000">
                                          <p:val>
                                            <p:strVal val="#ppt_x"/>
                                          </p:val>
                                        </p:tav>
                                      </p:tavLst>
                                    </p:anim>
                                    <p:anim calcmode="lin" valueType="num">
                                      <p:cBhvr additive="base">
                                        <p:cTn id="16" dur="1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9" grpId="0" animBg="1"/>
      <p:bldP spid="38" grpId="0" animBg="1"/>
    </p:bld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77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4E1B043C-CA58-4020-9ABB-9FC0E0BC68B9}"/>
              </a:ext>
            </a:extLst>
          </p:cNvPr>
          <p:cNvSpPr>
            <a:spLocks noGrp="1"/>
          </p:cNvSpPr>
          <p:nvPr>
            <p:ph type="pic" sz="quarter" idx="13" hasCustomPrompt="1"/>
          </p:nvPr>
        </p:nvSpPr>
        <p:spPr>
          <a:xfrm>
            <a:off x="4136234" y="19052"/>
            <a:ext cx="3976675" cy="6463349"/>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rot lat="1800000" lon="2250000" rev="2196000"/>
            </a:camera>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139612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100"/>
                                  </p:stCondLst>
                                  <p:childTnLst>
                                    <p:set>
                                      <p:cBhvr>
                                        <p:cTn id="6" dur="1" fill="hold">
                                          <p:stCondLst>
                                            <p:cond delay="0"/>
                                          </p:stCondLst>
                                        </p:cTn>
                                        <p:tgtEl>
                                          <p:spTgt spid="6"/>
                                        </p:tgtEl>
                                        <p:attrNameLst>
                                          <p:attrName>style.visibility</p:attrName>
                                        </p:attrNameLst>
                                      </p:cBhvr>
                                      <p:to>
                                        <p:strVal val="visible"/>
                                      </p:to>
                                    </p:set>
                                  </p:childTnLst>
                                </p:cTn>
                              </p:par>
                              <p:par>
                                <p:cTn id="7" presetID="42" presetClass="path" presetSubtype="0" decel="100000" fill="hold" grpId="0" nodeType="withEffect">
                                  <p:stCondLst>
                                    <p:cond delay="0"/>
                                  </p:stCondLst>
                                  <p:childTnLst>
                                    <p:animMotion origin="layout" path="M -3.44486E-6 1.66667E-6 L 0.3262 -0.18148 " pathEditMode="relative" rAng="0" ptsTypes="AA">
                                      <p:cBhvr>
                                        <p:cTn id="8" dur="1500" spd="-100000" fill="hold"/>
                                        <p:tgtEl>
                                          <p:spTgt spid="6"/>
                                        </p:tgtEl>
                                        <p:attrNameLst>
                                          <p:attrName>ppt_x</p:attrName>
                                          <p:attrName>ppt_y</p:attrName>
                                        </p:attrNameLst>
                                      </p:cBhvr>
                                      <p:rCtr x="16306" y="-907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5_Custom Layout">
    <p:bg>
      <p:bgPr>
        <a:solidFill>
          <a:schemeClr val="bg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3F78BE3-93BA-4AE7-9B9D-7F0CFDEBEEF1}"/>
              </a:ext>
            </a:extLst>
          </p:cNvPr>
          <p:cNvSpPr>
            <a:spLocks noGrp="1" noChangeAspect="1"/>
          </p:cNvSpPr>
          <p:nvPr>
            <p:ph type="pic" sz="quarter" idx="13" hasCustomPrompt="1"/>
          </p:nvPr>
        </p:nvSpPr>
        <p:spPr>
          <a:xfrm>
            <a:off x="2216167" y="477415"/>
            <a:ext cx="3369125" cy="46216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TopUp"/>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4" name="Picture Placeholder 13">
            <a:extLst>
              <a:ext uri="{FF2B5EF4-FFF2-40B4-BE49-F238E27FC236}">
                <a16:creationId xmlns:a16="http://schemas.microsoft.com/office/drawing/2014/main" id="{BE979228-4867-46D4-8D83-B558D8D1F035}"/>
              </a:ext>
            </a:extLst>
          </p:cNvPr>
          <p:cNvSpPr>
            <a:spLocks noGrp="1" noChangeAspect="1"/>
          </p:cNvSpPr>
          <p:nvPr>
            <p:ph type="pic" sz="quarter" idx="14" hasCustomPrompt="1"/>
          </p:nvPr>
        </p:nvSpPr>
        <p:spPr>
          <a:xfrm>
            <a:off x="6707311" y="-30480"/>
            <a:ext cx="3369125" cy="46216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LeftDown"/>
            <a:lightRig rig="threePt" dir="t"/>
          </a:scene3d>
          <a:sp3d prstMaterial="matte"/>
        </p:spPr>
        <p:txBody>
          <a:bodyPr wrap="square" anchor="ctr">
            <a:noAutofit/>
          </a:bodyPr>
          <a:lstStyle>
            <a:lvl1pPr marL="0" indent="0" algn="ctr">
              <a:buFontTx/>
              <a:buNone/>
              <a:defRPr sz="1200"/>
            </a:lvl1pPr>
          </a:lstStyle>
          <a:p>
            <a:r>
              <a:rPr lang="en-US"/>
              <a:t> </a:t>
            </a:r>
          </a:p>
        </p:txBody>
      </p:sp>
      <p:sp>
        <p:nvSpPr>
          <p:cNvPr id="15" name="Picture Placeholder 14">
            <a:extLst>
              <a:ext uri="{FF2B5EF4-FFF2-40B4-BE49-F238E27FC236}">
                <a16:creationId xmlns:a16="http://schemas.microsoft.com/office/drawing/2014/main" id="{1E197C23-33DC-4B31-96DD-D6405E2FD36E}"/>
              </a:ext>
            </a:extLst>
          </p:cNvPr>
          <p:cNvSpPr>
            <a:spLocks noGrp="1" noChangeAspect="1"/>
          </p:cNvSpPr>
          <p:nvPr>
            <p:ph type="pic" sz="quarter" idx="15" hasCustomPrompt="1"/>
          </p:nvPr>
        </p:nvSpPr>
        <p:spPr>
          <a:xfrm>
            <a:off x="4532072" y="3119941"/>
            <a:ext cx="3369125" cy="4621600"/>
          </a:xfrm>
          <a:custGeom>
            <a:avLst/>
            <a:gdLst>
              <a:gd name="connsiteX0" fmla="*/ 180928 w 6946900"/>
              <a:gd name="connsiteY0" fmla="*/ 0 h 9528175"/>
              <a:gd name="connsiteX1" fmla="*/ 6762202 w 6946900"/>
              <a:gd name="connsiteY1" fmla="*/ 0 h 9528175"/>
              <a:gd name="connsiteX2" fmla="*/ 6946900 w 6946900"/>
              <a:gd name="connsiteY2" fmla="*/ 184611 h 9528175"/>
              <a:gd name="connsiteX3" fmla="*/ 6946900 w 6946900"/>
              <a:gd name="connsiteY3" fmla="*/ 9347332 h 9528175"/>
              <a:gd name="connsiteX4" fmla="*/ 6762202 w 6946900"/>
              <a:gd name="connsiteY4" fmla="*/ 9528175 h 9528175"/>
              <a:gd name="connsiteX5" fmla="*/ 180928 w 6946900"/>
              <a:gd name="connsiteY5" fmla="*/ 9528175 h 9528175"/>
              <a:gd name="connsiteX6" fmla="*/ 0 w 6946900"/>
              <a:gd name="connsiteY6" fmla="*/ 9347332 h 9528175"/>
              <a:gd name="connsiteX7" fmla="*/ 0 w 6946900"/>
              <a:gd name="connsiteY7" fmla="*/ 184611 h 9528175"/>
              <a:gd name="connsiteX8" fmla="*/ 180928 w 6946900"/>
              <a:gd name="connsiteY8" fmla="*/ 0 h 952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46900" h="9528175">
                <a:moveTo>
                  <a:pt x="180928" y="0"/>
                </a:moveTo>
                <a:cubicBezTo>
                  <a:pt x="6762202" y="0"/>
                  <a:pt x="6762202" y="0"/>
                  <a:pt x="6762202" y="0"/>
                </a:cubicBezTo>
                <a:cubicBezTo>
                  <a:pt x="6863974" y="0"/>
                  <a:pt x="6946900" y="82886"/>
                  <a:pt x="6946900" y="184611"/>
                </a:cubicBezTo>
                <a:cubicBezTo>
                  <a:pt x="6946900" y="9347332"/>
                  <a:pt x="6946900" y="9347332"/>
                  <a:pt x="6946900" y="9347332"/>
                </a:cubicBezTo>
                <a:cubicBezTo>
                  <a:pt x="6946900" y="9445289"/>
                  <a:pt x="6863974" y="9528175"/>
                  <a:pt x="6762202" y="9528175"/>
                </a:cubicBezTo>
                <a:cubicBezTo>
                  <a:pt x="180928" y="9528175"/>
                  <a:pt x="180928" y="9528175"/>
                  <a:pt x="180928" y="9528175"/>
                </a:cubicBezTo>
                <a:cubicBezTo>
                  <a:pt x="82925" y="9528175"/>
                  <a:pt x="0" y="9445289"/>
                  <a:pt x="0" y="9347332"/>
                </a:cubicBezTo>
                <a:cubicBezTo>
                  <a:pt x="0" y="184611"/>
                  <a:pt x="0" y="184611"/>
                  <a:pt x="0" y="184611"/>
                </a:cubicBezTo>
                <a:cubicBezTo>
                  <a:pt x="0" y="82886"/>
                  <a:pt x="82925" y="0"/>
                  <a:pt x="180928" y="0"/>
                </a:cubicBezTo>
                <a:close/>
              </a:path>
            </a:pathLst>
          </a:custGeom>
          <a:blipFill>
            <a:blip r:embed="rId2"/>
            <a:stretch>
              <a:fillRect/>
            </a:stretch>
          </a:blipFill>
          <a:effectLst/>
          <a:scene3d>
            <a:camera prst="isometricBottomDown"/>
            <a:lightRig rig="threePt" dir="t"/>
          </a:scene3d>
          <a:sp3d prstMaterial="matte"/>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89227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300"/>
                                        <p:tgtEl>
                                          <p:spTgt spid="14"/>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300"/>
                                        <p:tgtEl>
                                          <p:spTgt spid="7"/>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3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15" grpId="0" animBg="1"/>
    </p:bld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72_Custom Layout">
    <p:bg>
      <p:bgPr>
        <a:solidFill>
          <a:schemeClr val="bg1"/>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08CCCF2-2C24-4ACE-BBFE-94B1B3336D46}"/>
              </a:ext>
            </a:extLst>
          </p:cNvPr>
          <p:cNvSpPr>
            <a:spLocks noGrp="1" noChangeAspect="1"/>
          </p:cNvSpPr>
          <p:nvPr>
            <p:ph type="pic" sz="quarter" idx="13" hasCustomPrompt="1"/>
          </p:nvPr>
        </p:nvSpPr>
        <p:spPr>
          <a:xfrm>
            <a:off x="-486823" y="-1363451"/>
            <a:ext cx="13165646" cy="9584902"/>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69710183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73_Custom Layout">
    <p:bg>
      <p:bgPr>
        <a:solidFill>
          <a:schemeClr val="bg1"/>
        </a:solidFill>
        <a:effectLst/>
      </p:bgPr>
    </p:bg>
    <p:spTree>
      <p:nvGrpSpPr>
        <p:cNvPr id="1" name=""/>
        <p:cNvGrpSpPr/>
        <p:nvPr/>
      </p:nvGrpSpPr>
      <p:grpSpPr>
        <a:xfrm>
          <a:off x="0" y="0"/>
          <a:ext cx="0" cy="0"/>
          <a:chOff x="0" y="0"/>
          <a:chExt cx="0" cy="0"/>
        </a:xfrm>
      </p:grpSpPr>
      <p:sp>
        <p:nvSpPr>
          <p:cNvPr id="16" name="Picture Placeholder 13">
            <a:extLst>
              <a:ext uri="{FF2B5EF4-FFF2-40B4-BE49-F238E27FC236}">
                <a16:creationId xmlns:a16="http://schemas.microsoft.com/office/drawing/2014/main" id="{AC569164-93A8-4FFB-8668-B9E6F855C315}"/>
              </a:ext>
            </a:extLst>
          </p:cNvPr>
          <p:cNvSpPr>
            <a:spLocks noGrp="1" noChangeAspect="1"/>
          </p:cNvSpPr>
          <p:nvPr>
            <p:ph type="pic" sz="quarter" idx="13" hasCustomPrompt="1"/>
          </p:nvPr>
        </p:nvSpPr>
        <p:spPr>
          <a:xfrm>
            <a:off x="4573814" y="941140"/>
            <a:ext cx="6756058" cy="4918571"/>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409040128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74_Custom Layout">
    <p:bg>
      <p:bgPr>
        <a:solidFill>
          <a:schemeClr val="bg1"/>
        </a:solidFill>
        <a:effectLst/>
      </p:bgPr>
    </p:bg>
    <p:spTree>
      <p:nvGrpSpPr>
        <p:cNvPr id="1" name=""/>
        <p:cNvGrpSpPr/>
        <p:nvPr/>
      </p:nvGrpSpPr>
      <p:grpSpPr>
        <a:xfrm>
          <a:off x="0" y="0"/>
          <a:ext cx="0" cy="0"/>
          <a:chOff x="0" y="0"/>
          <a:chExt cx="0" cy="0"/>
        </a:xfrm>
      </p:grpSpPr>
      <p:sp>
        <p:nvSpPr>
          <p:cNvPr id="16" name="Picture Placeholder 13">
            <a:extLst>
              <a:ext uri="{FF2B5EF4-FFF2-40B4-BE49-F238E27FC236}">
                <a16:creationId xmlns:a16="http://schemas.microsoft.com/office/drawing/2014/main" id="{AC569164-93A8-4FFB-8668-B9E6F855C315}"/>
              </a:ext>
            </a:extLst>
          </p:cNvPr>
          <p:cNvSpPr>
            <a:spLocks noGrp="1" noChangeAspect="1"/>
          </p:cNvSpPr>
          <p:nvPr>
            <p:ph type="pic" sz="quarter" idx="13" hasCustomPrompt="1"/>
          </p:nvPr>
        </p:nvSpPr>
        <p:spPr>
          <a:xfrm>
            <a:off x="941450" y="941140"/>
            <a:ext cx="6756058" cy="4918571"/>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5177482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71_Custom Layout">
    <p:bg>
      <p:bgPr>
        <a:solidFill>
          <a:schemeClr val="bg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CE07B66-5987-495D-B793-0151B7A8F8DC}"/>
              </a:ext>
            </a:extLst>
          </p:cNvPr>
          <p:cNvSpPr>
            <a:spLocks noGrp="1" noChangeAspect="1"/>
          </p:cNvSpPr>
          <p:nvPr>
            <p:ph type="pic" sz="quarter" idx="13" hasCustomPrompt="1"/>
          </p:nvPr>
        </p:nvSpPr>
        <p:spPr>
          <a:xfrm>
            <a:off x="3086677" y="-542318"/>
            <a:ext cx="6399967" cy="8786779"/>
          </a:xfrm>
          <a:custGeom>
            <a:avLst/>
            <a:gdLst>
              <a:gd name="connsiteX0" fmla="*/ 0 w 5420811"/>
              <a:gd name="connsiteY0" fmla="*/ 0 h 7441488"/>
              <a:gd name="connsiteX1" fmla="*/ 5420811 w 5420811"/>
              <a:gd name="connsiteY1" fmla="*/ 0 h 7441488"/>
              <a:gd name="connsiteX2" fmla="*/ 5420811 w 5420811"/>
              <a:gd name="connsiteY2" fmla="*/ 7441488 h 7441488"/>
              <a:gd name="connsiteX3" fmla="*/ 0 w 5420811"/>
              <a:gd name="connsiteY3" fmla="*/ 7441488 h 7441488"/>
            </a:gdLst>
            <a:ahLst/>
            <a:cxnLst>
              <a:cxn ang="0">
                <a:pos x="connsiteX0" y="connsiteY0"/>
              </a:cxn>
              <a:cxn ang="0">
                <a:pos x="connsiteX1" y="connsiteY1"/>
              </a:cxn>
              <a:cxn ang="0">
                <a:pos x="connsiteX2" y="connsiteY2"/>
              </a:cxn>
              <a:cxn ang="0">
                <a:pos x="connsiteX3" y="connsiteY3"/>
              </a:cxn>
            </a:cxnLst>
            <a:rect l="l" t="t" r="r" b="b"/>
            <a:pathLst>
              <a:path w="5420811" h="7441488">
                <a:moveTo>
                  <a:pt x="0" y="0"/>
                </a:moveTo>
                <a:lnTo>
                  <a:pt x="5420811" y="0"/>
                </a:lnTo>
                <a:lnTo>
                  <a:pt x="5420811" y="7441488"/>
                </a:lnTo>
                <a:lnTo>
                  <a:pt x="0" y="7441488"/>
                </a:lnTo>
                <a:close/>
              </a:path>
            </a:pathLst>
          </a:custGeom>
          <a:blipFill>
            <a:blip r:embed="rId2"/>
            <a:stretch>
              <a:fillRect/>
            </a:stretch>
          </a:blipFill>
          <a:effectLst/>
          <a:scene3d>
            <a:camera prst="isometricTopUp">
              <a:rot lat="19391481" lon="17604000" rev="4500000"/>
            </a:camera>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2547434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500" fill="hold"/>
                                        <p:tgtEl>
                                          <p:spTgt spid="6"/>
                                        </p:tgtEl>
                                        <p:attrNameLst>
                                          <p:attrName>ppt_x</p:attrName>
                                        </p:attrNameLst>
                                      </p:cBhvr>
                                      <p:tavLst>
                                        <p:tav tm="0">
                                          <p:val>
                                            <p:strVal val="0-#ppt_w/2"/>
                                          </p:val>
                                        </p:tav>
                                        <p:tav tm="100000">
                                          <p:val>
                                            <p:strVal val="#ppt_x"/>
                                          </p:val>
                                        </p:tav>
                                      </p:tavLst>
                                    </p:anim>
                                    <p:anim calcmode="lin" valueType="num">
                                      <p:cBhvr additive="base">
                                        <p:cTn id="8"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70_Custom Layout">
    <p:bg>
      <p:bgPr>
        <a:solidFill>
          <a:schemeClr val="bg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D7DF37DB-1AD0-46E7-8D70-731E4DBD9E09}"/>
              </a:ext>
            </a:extLst>
          </p:cNvPr>
          <p:cNvSpPr>
            <a:spLocks noGrp="1" noChangeAspect="1"/>
          </p:cNvSpPr>
          <p:nvPr>
            <p:ph type="pic" sz="quarter" idx="13" hasCustomPrompt="1"/>
          </p:nvPr>
        </p:nvSpPr>
        <p:spPr>
          <a:xfrm>
            <a:off x="3532291" y="-102582"/>
            <a:ext cx="5128318" cy="7040880"/>
          </a:xfrm>
          <a:custGeom>
            <a:avLst/>
            <a:gdLst>
              <a:gd name="connsiteX0" fmla="*/ 0 w 5420811"/>
              <a:gd name="connsiteY0" fmla="*/ 0 h 7441488"/>
              <a:gd name="connsiteX1" fmla="*/ 5420811 w 5420811"/>
              <a:gd name="connsiteY1" fmla="*/ 0 h 7441488"/>
              <a:gd name="connsiteX2" fmla="*/ 5420811 w 5420811"/>
              <a:gd name="connsiteY2" fmla="*/ 7441488 h 7441488"/>
              <a:gd name="connsiteX3" fmla="*/ 0 w 5420811"/>
              <a:gd name="connsiteY3" fmla="*/ 7441488 h 7441488"/>
            </a:gdLst>
            <a:ahLst/>
            <a:cxnLst>
              <a:cxn ang="0">
                <a:pos x="connsiteX0" y="connsiteY0"/>
              </a:cxn>
              <a:cxn ang="0">
                <a:pos x="connsiteX1" y="connsiteY1"/>
              </a:cxn>
              <a:cxn ang="0">
                <a:pos x="connsiteX2" y="connsiteY2"/>
              </a:cxn>
              <a:cxn ang="0">
                <a:pos x="connsiteX3" y="connsiteY3"/>
              </a:cxn>
            </a:cxnLst>
            <a:rect l="l" t="t" r="r" b="b"/>
            <a:pathLst>
              <a:path w="5420811" h="7441488">
                <a:moveTo>
                  <a:pt x="0" y="0"/>
                </a:moveTo>
                <a:lnTo>
                  <a:pt x="5420811" y="0"/>
                </a:lnTo>
                <a:lnTo>
                  <a:pt x="5420811" y="7441488"/>
                </a:lnTo>
                <a:lnTo>
                  <a:pt x="0" y="7441488"/>
                </a:lnTo>
                <a:close/>
              </a:path>
            </a:pathLst>
          </a:custGeom>
          <a:blipFill>
            <a:blip r:embed="rId2"/>
            <a:stretch>
              <a:fillRect/>
            </a:stretch>
          </a:blipFill>
          <a:effectLst/>
          <a:scene3d>
            <a:camera prst="isometricTopUp"/>
            <a:lightRig rig="threePt" dir="t"/>
          </a:scene3d>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72267140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69_Custom Layout">
    <p:bg>
      <p:bgPr>
        <a:solidFill>
          <a:schemeClr val="bg1"/>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AFBBC965-65BB-4441-B195-361528EBE013}"/>
              </a:ext>
            </a:extLst>
          </p:cNvPr>
          <p:cNvSpPr>
            <a:spLocks noGrp="1"/>
          </p:cNvSpPr>
          <p:nvPr>
            <p:ph type="pic" sz="quarter" idx="13" hasCustomPrompt="1"/>
          </p:nvPr>
        </p:nvSpPr>
        <p:spPr>
          <a:xfrm>
            <a:off x="446269" y="406809"/>
            <a:ext cx="8233100" cy="5993892"/>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1931727950"/>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68_Custom Layout">
    <p:bg>
      <p:bgPr>
        <a:solidFill>
          <a:schemeClr val="bg1"/>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605AE822-AEAC-4FB9-A43E-290DA7E678D5}"/>
              </a:ext>
            </a:extLst>
          </p:cNvPr>
          <p:cNvSpPr>
            <a:spLocks noGrp="1" noChangeAspect="1"/>
          </p:cNvSpPr>
          <p:nvPr>
            <p:ph type="pic" sz="quarter" idx="13" hasCustomPrompt="1"/>
          </p:nvPr>
        </p:nvSpPr>
        <p:spPr>
          <a:xfrm>
            <a:off x="3077676" y="3000853"/>
            <a:ext cx="5991184" cy="8235591"/>
          </a:xfrm>
          <a:custGeom>
            <a:avLst/>
            <a:gdLst>
              <a:gd name="connsiteX0" fmla="*/ 0 w 7441077"/>
              <a:gd name="connsiteY0" fmla="*/ 0 h 10227307"/>
              <a:gd name="connsiteX1" fmla="*/ 7441077 w 7441077"/>
              <a:gd name="connsiteY1" fmla="*/ 0 h 10227307"/>
              <a:gd name="connsiteX2" fmla="*/ 7441077 w 7441077"/>
              <a:gd name="connsiteY2" fmla="*/ 10227307 h 10227307"/>
              <a:gd name="connsiteX3" fmla="*/ 0 w 7441077"/>
              <a:gd name="connsiteY3" fmla="*/ 10227307 h 10227307"/>
            </a:gdLst>
            <a:ahLst/>
            <a:cxnLst>
              <a:cxn ang="0">
                <a:pos x="connsiteX0" y="connsiteY0"/>
              </a:cxn>
              <a:cxn ang="0">
                <a:pos x="connsiteX1" y="connsiteY1"/>
              </a:cxn>
              <a:cxn ang="0">
                <a:pos x="connsiteX2" y="connsiteY2"/>
              </a:cxn>
              <a:cxn ang="0">
                <a:pos x="connsiteX3" y="connsiteY3"/>
              </a:cxn>
            </a:cxnLst>
            <a:rect l="l" t="t" r="r" b="b"/>
            <a:pathLst>
              <a:path w="7441077" h="10227307">
                <a:moveTo>
                  <a:pt x="0" y="0"/>
                </a:moveTo>
                <a:lnTo>
                  <a:pt x="7441077" y="0"/>
                </a:lnTo>
                <a:lnTo>
                  <a:pt x="7441077" y="10227307"/>
                </a:lnTo>
                <a:lnTo>
                  <a:pt x="0" y="10227307"/>
                </a:lnTo>
                <a:close/>
              </a:path>
            </a:pathLst>
          </a:custGeom>
          <a:blipFill>
            <a:blip r:embed="rId2"/>
            <a:stretch>
              <a:fillRect/>
            </a:stretch>
          </a:blipFill>
          <a:effectLst/>
        </p:spPr>
        <p:txBody>
          <a:bodyPr wrap="square" anchor="ctr">
            <a:noAutofit/>
          </a:bodyPr>
          <a:lstStyle>
            <a:lvl1pPr marL="0" indent="0" algn="ctr">
              <a:buFontTx/>
              <a:buNone/>
              <a:defRPr sz="1200"/>
            </a:lvl1pPr>
          </a:lstStyle>
          <a:p>
            <a:r>
              <a:rPr lang="en-US"/>
              <a:t> </a:t>
            </a:r>
          </a:p>
        </p:txBody>
      </p:sp>
    </p:spTree>
    <p:extLst>
      <p:ext uri="{BB962C8B-B14F-4D97-AF65-F5344CB8AC3E}">
        <p14:creationId xmlns:p14="http://schemas.microsoft.com/office/powerpoint/2010/main" val="224522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500" fill="hold"/>
                                        <p:tgtEl>
                                          <p:spTgt spid="14"/>
                                        </p:tgtEl>
                                        <p:attrNameLst>
                                          <p:attrName>ppt_x</p:attrName>
                                        </p:attrNameLst>
                                      </p:cBhvr>
                                      <p:tavLst>
                                        <p:tav tm="0">
                                          <p:val>
                                            <p:strVal val="#ppt_x"/>
                                          </p:val>
                                        </p:tav>
                                        <p:tav tm="100000">
                                          <p:val>
                                            <p:strVal val="#ppt_x"/>
                                          </p:val>
                                        </p:tav>
                                      </p:tavLst>
                                    </p:anim>
                                    <p:anim calcmode="lin" valueType="num">
                                      <p:cBhvr additive="base">
                                        <p:cTn id="8" dur="1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10" Type="http://schemas.openxmlformats.org/officeDocument/2006/relationships/image" Target="../media/image2.png"/><Relationship Id="rId4" Type="http://schemas.openxmlformats.org/officeDocument/2006/relationships/slideLayout" Target="../slideLayouts/slideLayout18.xml"/><Relationship Id="rId9"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image" Target="../media/image2.png"/><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image" Target="../media/image1.jpeg"/><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theme" Target="../theme/theme3.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9" Type="http://schemas.openxmlformats.org/officeDocument/2006/relationships/image" Target="../media/image1.jpeg"/><Relationship Id="rId21" Type="http://schemas.openxmlformats.org/officeDocument/2006/relationships/slideLayout" Target="../slideLayouts/slideLayout60.xml"/><Relationship Id="rId34" Type="http://schemas.openxmlformats.org/officeDocument/2006/relationships/slideLayout" Target="../slideLayouts/slideLayout7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38" Type="http://schemas.openxmlformats.org/officeDocument/2006/relationships/hyperlink" Target="https://twitter.com/" TargetMode="Externa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37" Type="http://schemas.openxmlformats.org/officeDocument/2006/relationships/hyperlink" Target="https://www.linkedin.com/" TargetMode="External"/><Relationship Id="rId40" Type="http://schemas.openxmlformats.org/officeDocument/2006/relationships/image" Target="../media/image2.png"/><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hyperlink" Target="https://www.facebook.com/" TargetMode="External"/><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theme" Target="../theme/theme4.xml"/><Relationship Id="rId8" Type="http://schemas.openxmlformats.org/officeDocument/2006/relationships/slideLayout" Target="../slideLayouts/slideLayout47.xml"/><Relationship Id="rId3"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26" Type="http://schemas.openxmlformats.org/officeDocument/2006/relationships/slideLayout" Target="../slideLayouts/slideLayout99.xml"/><Relationship Id="rId21" Type="http://schemas.openxmlformats.org/officeDocument/2006/relationships/slideLayout" Target="../slideLayouts/slideLayout94.xml"/><Relationship Id="rId42" Type="http://schemas.openxmlformats.org/officeDocument/2006/relationships/slideLayout" Target="../slideLayouts/slideLayout115.xml"/><Relationship Id="rId47" Type="http://schemas.openxmlformats.org/officeDocument/2006/relationships/slideLayout" Target="../slideLayouts/slideLayout120.xml"/><Relationship Id="rId63" Type="http://schemas.openxmlformats.org/officeDocument/2006/relationships/slideLayout" Target="../slideLayouts/slideLayout136.xml"/><Relationship Id="rId68" Type="http://schemas.openxmlformats.org/officeDocument/2006/relationships/slideLayout" Target="../slideLayouts/slideLayout141.xml"/><Relationship Id="rId84" Type="http://schemas.openxmlformats.org/officeDocument/2006/relationships/slideLayout" Target="../slideLayouts/slideLayout157.xml"/><Relationship Id="rId89" Type="http://schemas.openxmlformats.org/officeDocument/2006/relationships/slideLayout" Target="../slideLayouts/slideLayout162.xml"/><Relationship Id="rId16" Type="http://schemas.openxmlformats.org/officeDocument/2006/relationships/slideLayout" Target="../slideLayouts/slideLayout89.xml"/><Relationship Id="rId11" Type="http://schemas.openxmlformats.org/officeDocument/2006/relationships/slideLayout" Target="../slideLayouts/slideLayout84.xml"/><Relationship Id="rId32" Type="http://schemas.openxmlformats.org/officeDocument/2006/relationships/slideLayout" Target="../slideLayouts/slideLayout105.xml"/><Relationship Id="rId37" Type="http://schemas.openxmlformats.org/officeDocument/2006/relationships/slideLayout" Target="../slideLayouts/slideLayout110.xml"/><Relationship Id="rId53" Type="http://schemas.openxmlformats.org/officeDocument/2006/relationships/slideLayout" Target="../slideLayouts/slideLayout126.xml"/><Relationship Id="rId58" Type="http://schemas.openxmlformats.org/officeDocument/2006/relationships/slideLayout" Target="../slideLayouts/slideLayout131.xml"/><Relationship Id="rId74" Type="http://schemas.openxmlformats.org/officeDocument/2006/relationships/slideLayout" Target="../slideLayouts/slideLayout147.xml"/><Relationship Id="rId79" Type="http://schemas.openxmlformats.org/officeDocument/2006/relationships/slideLayout" Target="../slideLayouts/slideLayout152.xml"/><Relationship Id="rId5" Type="http://schemas.openxmlformats.org/officeDocument/2006/relationships/slideLayout" Target="../slideLayouts/slideLayout78.xml"/><Relationship Id="rId90" Type="http://schemas.openxmlformats.org/officeDocument/2006/relationships/theme" Target="../theme/theme5.xml"/><Relationship Id="rId14" Type="http://schemas.openxmlformats.org/officeDocument/2006/relationships/slideLayout" Target="../slideLayouts/slideLayout87.xml"/><Relationship Id="rId22" Type="http://schemas.openxmlformats.org/officeDocument/2006/relationships/slideLayout" Target="../slideLayouts/slideLayout95.xml"/><Relationship Id="rId27" Type="http://schemas.openxmlformats.org/officeDocument/2006/relationships/slideLayout" Target="../slideLayouts/slideLayout100.xml"/><Relationship Id="rId30" Type="http://schemas.openxmlformats.org/officeDocument/2006/relationships/slideLayout" Target="../slideLayouts/slideLayout103.xml"/><Relationship Id="rId35" Type="http://schemas.openxmlformats.org/officeDocument/2006/relationships/slideLayout" Target="../slideLayouts/slideLayout108.xml"/><Relationship Id="rId43" Type="http://schemas.openxmlformats.org/officeDocument/2006/relationships/slideLayout" Target="../slideLayouts/slideLayout116.xml"/><Relationship Id="rId48" Type="http://schemas.openxmlformats.org/officeDocument/2006/relationships/slideLayout" Target="../slideLayouts/slideLayout121.xml"/><Relationship Id="rId56" Type="http://schemas.openxmlformats.org/officeDocument/2006/relationships/slideLayout" Target="../slideLayouts/slideLayout129.xml"/><Relationship Id="rId64" Type="http://schemas.openxmlformats.org/officeDocument/2006/relationships/slideLayout" Target="../slideLayouts/slideLayout137.xml"/><Relationship Id="rId69" Type="http://schemas.openxmlformats.org/officeDocument/2006/relationships/slideLayout" Target="../slideLayouts/slideLayout142.xml"/><Relationship Id="rId77" Type="http://schemas.openxmlformats.org/officeDocument/2006/relationships/slideLayout" Target="../slideLayouts/slideLayout150.xml"/><Relationship Id="rId8" Type="http://schemas.openxmlformats.org/officeDocument/2006/relationships/slideLayout" Target="../slideLayouts/slideLayout81.xml"/><Relationship Id="rId51" Type="http://schemas.openxmlformats.org/officeDocument/2006/relationships/slideLayout" Target="../slideLayouts/slideLayout124.xml"/><Relationship Id="rId72" Type="http://schemas.openxmlformats.org/officeDocument/2006/relationships/slideLayout" Target="../slideLayouts/slideLayout145.xml"/><Relationship Id="rId80" Type="http://schemas.openxmlformats.org/officeDocument/2006/relationships/slideLayout" Target="../slideLayouts/slideLayout153.xml"/><Relationship Id="rId85" Type="http://schemas.openxmlformats.org/officeDocument/2006/relationships/slideLayout" Target="../slideLayouts/slideLayout158.xml"/><Relationship Id="rId3" Type="http://schemas.openxmlformats.org/officeDocument/2006/relationships/slideLayout" Target="../slideLayouts/slideLayout76.xml"/><Relationship Id="rId12" Type="http://schemas.openxmlformats.org/officeDocument/2006/relationships/slideLayout" Target="../slideLayouts/slideLayout85.xml"/><Relationship Id="rId17" Type="http://schemas.openxmlformats.org/officeDocument/2006/relationships/slideLayout" Target="../slideLayouts/slideLayout90.xml"/><Relationship Id="rId25" Type="http://schemas.openxmlformats.org/officeDocument/2006/relationships/slideLayout" Target="../slideLayouts/slideLayout98.xml"/><Relationship Id="rId33" Type="http://schemas.openxmlformats.org/officeDocument/2006/relationships/slideLayout" Target="../slideLayouts/slideLayout106.xml"/><Relationship Id="rId38" Type="http://schemas.openxmlformats.org/officeDocument/2006/relationships/slideLayout" Target="../slideLayouts/slideLayout111.xml"/><Relationship Id="rId46" Type="http://schemas.openxmlformats.org/officeDocument/2006/relationships/slideLayout" Target="../slideLayouts/slideLayout119.xml"/><Relationship Id="rId59" Type="http://schemas.openxmlformats.org/officeDocument/2006/relationships/slideLayout" Target="../slideLayouts/slideLayout132.xml"/><Relationship Id="rId67" Type="http://schemas.openxmlformats.org/officeDocument/2006/relationships/slideLayout" Target="../slideLayouts/slideLayout140.xml"/><Relationship Id="rId20" Type="http://schemas.openxmlformats.org/officeDocument/2006/relationships/slideLayout" Target="../slideLayouts/slideLayout93.xml"/><Relationship Id="rId41" Type="http://schemas.openxmlformats.org/officeDocument/2006/relationships/slideLayout" Target="../slideLayouts/slideLayout114.xml"/><Relationship Id="rId54" Type="http://schemas.openxmlformats.org/officeDocument/2006/relationships/slideLayout" Target="../slideLayouts/slideLayout127.xml"/><Relationship Id="rId62" Type="http://schemas.openxmlformats.org/officeDocument/2006/relationships/slideLayout" Target="../slideLayouts/slideLayout135.xml"/><Relationship Id="rId70" Type="http://schemas.openxmlformats.org/officeDocument/2006/relationships/slideLayout" Target="../slideLayouts/slideLayout143.xml"/><Relationship Id="rId75" Type="http://schemas.openxmlformats.org/officeDocument/2006/relationships/slideLayout" Target="../slideLayouts/slideLayout148.xml"/><Relationship Id="rId83" Type="http://schemas.openxmlformats.org/officeDocument/2006/relationships/slideLayout" Target="../slideLayouts/slideLayout156.xml"/><Relationship Id="rId88" Type="http://schemas.openxmlformats.org/officeDocument/2006/relationships/slideLayout" Target="../slideLayouts/slideLayout161.xml"/><Relationship Id="rId91" Type="http://schemas.openxmlformats.org/officeDocument/2006/relationships/image" Target="../media/image1.jpeg"/><Relationship Id="rId1" Type="http://schemas.openxmlformats.org/officeDocument/2006/relationships/slideLayout" Target="../slideLayouts/slideLayout74.xml"/><Relationship Id="rId6" Type="http://schemas.openxmlformats.org/officeDocument/2006/relationships/slideLayout" Target="../slideLayouts/slideLayout79.xml"/><Relationship Id="rId15" Type="http://schemas.openxmlformats.org/officeDocument/2006/relationships/slideLayout" Target="../slideLayouts/slideLayout88.xml"/><Relationship Id="rId23" Type="http://schemas.openxmlformats.org/officeDocument/2006/relationships/slideLayout" Target="../slideLayouts/slideLayout96.xml"/><Relationship Id="rId28" Type="http://schemas.openxmlformats.org/officeDocument/2006/relationships/slideLayout" Target="../slideLayouts/slideLayout101.xml"/><Relationship Id="rId36" Type="http://schemas.openxmlformats.org/officeDocument/2006/relationships/slideLayout" Target="../slideLayouts/slideLayout109.xml"/><Relationship Id="rId49" Type="http://schemas.openxmlformats.org/officeDocument/2006/relationships/slideLayout" Target="../slideLayouts/slideLayout122.xml"/><Relationship Id="rId57" Type="http://schemas.openxmlformats.org/officeDocument/2006/relationships/slideLayout" Target="../slideLayouts/slideLayout130.xml"/><Relationship Id="rId10" Type="http://schemas.openxmlformats.org/officeDocument/2006/relationships/slideLayout" Target="../slideLayouts/slideLayout83.xml"/><Relationship Id="rId31" Type="http://schemas.openxmlformats.org/officeDocument/2006/relationships/slideLayout" Target="../slideLayouts/slideLayout104.xml"/><Relationship Id="rId44" Type="http://schemas.openxmlformats.org/officeDocument/2006/relationships/slideLayout" Target="../slideLayouts/slideLayout117.xml"/><Relationship Id="rId52" Type="http://schemas.openxmlformats.org/officeDocument/2006/relationships/slideLayout" Target="../slideLayouts/slideLayout125.xml"/><Relationship Id="rId60" Type="http://schemas.openxmlformats.org/officeDocument/2006/relationships/slideLayout" Target="../slideLayouts/slideLayout133.xml"/><Relationship Id="rId65" Type="http://schemas.openxmlformats.org/officeDocument/2006/relationships/slideLayout" Target="../slideLayouts/slideLayout138.xml"/><Relationship Id="rId73" Type="http://schemas.openxmlformats.org/officeDocument/2006/relationships/slideLayout" Target="../slideLayouts/slideLayout146.xml"/><Relationship Id="rId78" Type="http://schemas.openxmlformats.org/officeDocument/2006/relationships/slideLayout" Target="../slideLayouts/slideLayout151.xml"/><Relationship Id="rId81" Type="http://schemas.openxmlformats.org/officeDocument/2006/relationships/slideLayout" Target="../slideLayouts/slideLayout154.xml"/><Relationship Id="rId86" Type="http://schemas.openxmlformats.org/officeDocument/2006/relationships/slideLayout" Target="../slideLayouts/slideLayout159.xml"/><Relationship Id="rId4" Type="http://schemas.openxmlformats.org/officeDocument/2006/relationships/slideLayout" Target="../slideLayouts/slideLayout77.xml"/><Relationship Id="rId9" Type="http://schemas.openxmlformats.org/officeDocument/2006/relationships/slideLayout" Target="../slideLayouts/slideLayout82.xml"/><Relationship Id="rId13" Type="http://schemas.openxmlformats.org/officeDocument/2006/relationships/slideLayout" Target="../slideLayouts/slideLayout86.xml"/><Relationship Id="rId18" Type="http://schemas.openxmlformats.org/officeDocument/2006/relationships/slideLayout" Target="../slideLayouts/slideLayout91.xml"/><Relationship Id="rId39" Type="http://schemas.openxmlformats.org/officeDocument/2006/relationships/slideLayout" Target="../slideLayouts/slideLayout112.xml"/><Relationship Id="rId34" Type="http://schemas.openxmlformats.org/officeDocument/2006/relationships/slideLayout" Target="../slideLayouts/slideLayout107.xml"/><Relationship Id="rId50" Type="http://schemas.openxmlformats.org/officeDocument/2006/relationships/slideLayout" Target="../slideLayouts/slideLayout123.xml"/><Relationship Id="rId55" Type="http://schemas.openxmlformats.org/officeDocument/2006/relationships/slideLayout" Target="../slideLayouts/slideLayout128.xml"/><Relationship Id="rId76" Type="http://schemas.openxmlformats.org/officeDocument/2006/relationships/slideLayout" Target="../slideLayouts/slideLayout149.xml"/><Relationship Id="rId7" Type="http://schemas.openxmlformats.org/officeDocument/2006/relationships/slideLayout" Target="../slideLayouts/slideLayout80.xml"/><Relationship Id="rId71" Type="http://schemas.openxmlformats.org/officeDocument/2006/relationships/slideLayout" Target="../slideLayouts/slideLayout144.xml"/><Relationship Id="rId92" Type="http://schemas.openxmlformats.org/officeDocument/2006/relationships/image" Target="../media/image2.png"/><Relationship Id="rId2" Type="http://schemas.openxmlformats.org/officeDocument/2006/relationships/slideLayout" Target="../slideLayouts/slideLayout75.xml"/><Relationship Id="rId29" Type="http://schemas.openxmlformats.org/officeDocument/2006/relationships/slideLayout" Target="../slideLayouts/slideLayout102.xml"/><Relationship Id="rId24" Type="http://schemas.openxmlformats.org/officeDocument/2006/relationships/slideLayout" Target="../slideLayouts/slideLayout97.xml"/><Relationship Id="rId40" Type="http://schemas.openxmlformats.org/officeDocument/2006/relationships/slideLayout" Target="../slideLayouts/slideLayout113.xml"/><Relationship Id="rId45" Type="http://schemas.openxmlformats.org/officeDocument/2006/relationships/slideLayout" Target="../slideLayouts/slideLayout118.xml"/><Relationship Id="rId66" Type="http://schemas.openxmlformats.org/officeDocument/2006/relationships/slideLayout" Target="../slideLayouts/slideLayout139.xml"/><Relationship Id="rId87" Type="http://schemas.openxmlformats.org/officeDocument/2006/relationships/slideLayout" Target="../slideLayouts/slideLayout160.xml"/><Relationship Id="rId61" Type="http://schemas.openxmlformats.org/officeDocument/2006/relationships/slideLayout" Target="../slideLayouts/slideLayout134.xml"/><Relationship Id="rId82" Type="http://schemas.openxmlformats.org/officeDocument/2006/relationships/slideLayout" Target="../slideLayouts/slideLayout155.xml"/><Relationship Id="rId19"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856B13-FECE-072B-6B43-2137AED0115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CH"/>
          </a:p>
        </p:txBody>
      </p:sp>
      <p:sp>
        <p:nvSpPr>
          <p:cNvPr id="3" name="Text Placeholder 2">
            <a:extLst>
              <a:ext uri="{FF2B5EF4-FFF2-40B4-BE49-F238E27FC236}">
                <a16:creationId xmlns:a16="http://schemas.microsoft.com/office/drawing/2014/main" id="{4D82D234-D3A0-8DC4-91B7-D659FE31C4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DE37C5E5-0080-D725-E62D-0AD6A24CE7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195BA3-BFCC-B441-8B2B-0647F85952AA}" type="datetimeFigureOut">
              <a:rPr lang="de-CH" smtClean="0"/>
              <a:t>23.03.23</a:t>
            </a:fld>
            <a:endParaRPr lang="de-CH"/>
          </a:p>
        </p:txBody>
      </p:sp>
      <p:sp>
        <p:nvSpPr>
          <p:cNvPr id="5" name="Footer Placeholder 4">
            <a:extLst>
              <a:ext uri="{FF2B5EF4-FFF2-40B4-BE49-F238E27FC236}">
                <a16:creationId xmlns:a16="http://schemas.microsoft.com/office/drawing/2014/main" id="{5412C6E5-8DA9-B448-EE07-922BA03F1F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a:extLst>
              <a:ext uri="{FF2B5EF4-FFF2-40B4-BE49-F238E27FC236}">
                <a16:creationId xmlns:a16="http://schemas.microsoft.com/office/drawing/2014/main" id="{CEEB6642-C52C-5F4A-8D06-056FA9FAC7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BFC516-937E-734F-AAE8-5FCE8EA3C3BA}" type="slidenum">
              <a:rPr lang="de-CH" smtClean="0"/>
              <a:t>‹#›</a:t>
            </a:fld>
            <a:endParaRPr lang="de-CH"/>
          </a:p>
        </p:txBody>
      </p:sp>
      <p:pic>
        <p:nvPicPr>
          <p:cNvPr id="7" name="Picture 2" descr="Stägestadt">
            <a:extLst>
              <a:ext uri="{FF2B5EF4-FFF2-40B4-BE49-F238E27FC236}">
                <a16:creationId xmlns:a16="http://schemas.microsoft.com/office/drawing/2014/main" id="{F14F9BD4-B54E-AA27-FF79-0303279A1386}"/>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9448018" y="6250894"/>
            <a:ext cx="1533524" cy="37120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START Hack (@START_Hack) / Twitter">
            <a:extLst>
              <a:ext uri="{FF2B5EF4-FFF2-40B4-BE49-F238E27FC236}">
                <a16:creationId xmlns:a16="http://schemas.microsoft.com/office/drawing/2014/main" id="{6D2FF8DB-5CF3-D791-CC3E-1B202AD78832}"/>
              </a:ext>
            </a:extLst>
          </p:cNvPr>
          <p:cNvPicPr>
            <a:picLocks noChangeAspect="1" noChangeArrowheads="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11214100" y="6049939"/>
            <a:ext cx="773113" cy="773113"/>
          </a:xfrm>
          <a:prstGeom prst="rect">
            <a:avLst/>
          </a:prstGeom>
          <a:noFill/>
          <a:extLst>
            <a:ext uri="{909E8E84-426E-40DD-AFC4-6F175D3DCCD1}">
              <a14:hiddenFill xmlns:a14="http://schemas.microsoft.com/office/drawing/2010/main">
                <a:solidFill>
                  <a:srgbClr val="FFFFFF"/>
                </a:solidFill>
              </a14:hiddenFill>
            </a:ext>
          </a:extLst>
        </p:spPr>
      </p:pic>
      <p:sp>
        <p:nvSpPr>
          <p:cNvPr id="9" name="Slide Number Placeholder 5">
            <a:extLst>
              <a:ext uri="{FF2B5EF4-FFF2-40B4-BE49-F238E27FC236}">
                <a16:creationId xmlns:a16="http://schemas.microsoft.com/office/drawing/2014/main" id="{31882E2D-F639-53B3-C8A2-D33C96877E11}"/>
              </a:ext>
            </a:extLst>
          </p:cNvPr>
          <p:cNvSpPr txBox="1">
            <a:spLocks/>
          </p:cNvSpPr>
          <p:nvPr userDrawn="1"/>
        </p:nvSpPr>
        <p:spPr>
          <a:xfrm>
            <a:off x="11631706" y="5447401"/>
            <a:ext cx="246937" cy="29449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400" b="1" smtClean="0">
                <a:solidFill>
                  <a:schemeClr val="tx1">
                    <a:lumMod val="90000"/>
                    <a:lumOff val="10000"/>
                  </a:schemeClr>
                </a:solidFill>
                <a:latin typeface="+mj-lt"/>
              </a:rPr>
              <a:pPr algn="ctr"/>
              <a:t>‹#›</a:t>
            </a:fld>
            <a:endParaRPr lang="en-US" sz="800" b="1" dirty="0">
              <a:solidFill>
                <a:schemeClr val="tx1">
                  <a:lumMod val="90000"/>
                  <a:lumOff val="10000"/>
                </a:schemeClr>
              </a:solidFill>
              <a:latin typeface="+mj-lt"/>
            </a:endParaRPr>
          </a:p>
        </p:txBody>
      </p:sp>
    </p:spTree>
    <p:extLst>
      <p:ext uri="{BB962C8B-B14F-4D97-AF65-F5344CB8AC3E}">
        <p14:creationId xmlns:p14="http://schemas.microsoft.com/office/powerpoint/2010/main" val="14799007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879" r:id="rId12"/>
    <p:sldLayoutId id="2147483880" r:id="rId13"/>
    <p:sldLayoutId id="2147483881"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2" descr="Stägestadt">
            <a:extLst>
              <a:ext uri="{FF2B5EF4-FFF2-40B4-BE49-F238E27FC236}">
                <a16:creationId xmlns:a16="http://schemas.microsoft.com/office/drawing/2014/main" id="{1C352A32-F77C-C1B8-D5BA-ED03B961C985}"/>
              </a:ext>
            </a:extLst>
          </p:cNvPr>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9448018" y="6250894"/>
            <a:ext cx="1533524" cy="3712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START Hack (@START_Hack) / Twitter">
            <a:extLst>
              <a:ext uri="{FF2B5EF4-FFF2-40B4-BE49-F238E27FC236}">
                <a16:creationId xmlns:a16="http://schemas.microsoft.com/office/drawing/2014/main" id="{83E96BE4-3007-494E-834A-1A066181FCB3}"/>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214100" y="6049939"/>
            <a:ext cx="773113" cy="773113"/>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5">
            <a:extLst>
              <a:ext uri="{FF2B5EF4-FFF2-40B4-BE49-F238E27FC236}">
                <a16:creationId xmlns:a16="http://schemas.microsoft.com/office/drawing/2014/main" id="{BD7A5F4F-5393-563B-1120-5978E0C06B59}"/>
              </a:ext>
            </a:extLst>
          </p:cNvPr>
          <p:cNvSpPr txBox="1">
            <a:spLocks/>
          </p:cNvSpPr>
          <p:nvPr userDrawn="1"/>
        </p:nvSpPr>
        <p:spPr>
          <a:xfrm>
            <a:off x="11631706" y="5447401"/>
            <a:ext cx="246937" cy="29449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400" b="1" smtClean="0">
                <a:solidFill>
                  <a:schemeClr val="tx1">
                    <a:lumMod val="90000"/>
                    <a:lumOff val="10000"/>
                  </a:schemeClr>
                </a:solidFill>
                <a:latin typeface="+mj-lt"/>
              </a:rPr>
              <a:pPr algn="ctr"/>
              <a:t>‹#›</a:t>
            </a:fld>
            <a:endParaRPr lang="en-US" sz="800" b="1" dirty="0">
              <a:solidFill>
                <a:schemeClr val="tx1">
                  <a:lumMod val="90000"/>
                  <a:lumOff val="10000"/>
                </a:schemeClr>
              </a:solidFill>
              <a:latin typeface="+mj-lt"/>
            </a:endParaRPr>
          </a:p>
        </p:txBody>
      </p:sp>
    </p:spTree>
    <p:extLst>
      <p:ext uri="{BB962C8B-B14F-4D97-AF65-F5344CB8AC3E}">
        <p14:creationId xmlns:p14="http://schemas.microsoft.com/office/powerpoint/2010/main" val="153051343"/>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Lst>
  <p:txStyles>
    <p:titleStyle>
      <a:lvl1pPr algn="l" defTabSz="914217"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0">
          <p15:clr>
            <a:srgbClr val="F26B43"/>
          </p15:clr>
        </p15:guide>
        <p15:guide id="2" pos="7681">
          <p15:clr>
            <a:srgbClr val="F26B43"/>
          </p15:clr>
        </p15:guide>
        <p15:guide id="3" orient="horz" pos="816">
          <p15:clr>
            <a:srgbClr val="F26B43"/>
          </p15:clr>
        </p15:guide>
        <p15:guide id="4" orient="horz" pos="7776">
          <p15:clr>
            <a:srgbClr val="F26B43"/>
          </p15:clr>
        </p15:guide>
        <p15:guide id="5" pos="14377">
          <p15:clr>
            <a:srgbClr val="F26B43"/>
          </p15:clr>
        </p15:guide>
        <p15:guide id="6" pos="985">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2" descr="Stägestadt">
            <a:extLst>
              <a:ext uri="{FF2B5EF4-FFF2-40B4-BE49-F238E27FC236}">
                <a16:creationId xmlns:a16="http://schemas.microsoft.com/office/drawing/2014/main" id="{BCE98F2B-8D55-A06E-B0CB-22B5FFC9F074}"/>
              </a:ext>
            </a:extLst>
          </p:cNvPr>
          <p:cNvPicPr>
            <a:picLocks noChangeAspect="1" noChangeArrowheads="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9448018" y="6250894"/>
            <a:ext cx="1533524" cy="3712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START Hack (@START_Hack) / Twitter">
            <a:extLst>
              <a:ext uri="{FF2B5EF4-FFF2-40B4-BE49-F238E27FC236}">
                <a16:creationId xmlns:a16="http://schemas.microsoft.com/office/drawing/2014/main" id="{E755748A-B3BC-C53D-EDC9-EF534A74B383}"/>
              </a:ext>
            </a:extLst>
          </p:cNvPr>
          <p:cNvPicPr>
            <a:picLocks noChangeAspect="1" noChangeArrowheads="1"/>
          </p:cNvPicPr>
          <p:nvPr userDrawn="1"/>
        </p:nvPicPr>
        <p:blipFill>
          <a:blip r:embed="rId21">
            <a:extLst>
              <a:ext uri="{28A0092B-C50C-407E-A947-70E740481C1C}">
                <a14:useLocalDpi xmlns:a14="http://schemas.microsoft.com/office/drawing/2010/main" val="0"/>
              </a:ext>
            </a:extLst>
          </a:blip>
          <a:srcRect/>
          <a:stretch>
            <a:fillRect/>
          </a:stretch>
        </p:blipFill>
        <p:spPr bwMode="auto">
          <a:xfrm>
            <a:off x="11214100" y="6049939"/>
            <a:ext cx="773113" cy="773113"/>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5">
            <a:extLst>
              <a:ext uri="{FF2B5EF4-FFF2-40B4-BE49-F238E27FC236}">
                <a16:creationId xmlns:a16="http://schemas.microsoft.com/office/drawing/2014/main" id="{CA137B0B-D556-1C33-9A24-58443619AFAD}"/>
              </a:ext>
            </a:extLst>
          </p:cNvPr>
          <p:cNvSpPr txBox="1">
            <a:spLocks/>
          </p:cNvSpPr>
          <p:nvPr userDrawn="1"/>
        </p:nvSpPr>
        <p:spPr>
          <a:xfrm>
            <a:off x="11631706" y="5447401"/>
            <a:ext cx="246937" cy="29449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400" b="1" smtClean="0">
                <a:solidFill>
                  <a:schemeClr val="tx1">
                    <a:lumMod val="90000"/>
                    <a:lumOff val="10000"/>
                  </a:schemeClr>
                </a:solidFill>
                <a:latin typeface="+mj-lt"/>
              </a:rPr>
              <a:pPr algn="ctr"/>
              <a:t>‹#›</a:t>
            </a:fld>
            <a:endParaRPr lang="en-US" sz="800" b="1" dirty="0">
              <a:solidFill>
                <a:schemeClr val="tx1">
                  <a:lumMod val="90000"/>
                  <a:lumOff val="10000"/>
                </a:schemeClr>
              </a:solidFill>
              <a:latin typeface="+mj-lt"/>
            </a:endParaRPr>
          </a:p>
        </p:txBody>
      </p:sp>
    </p:spTree>
    <p:extLst>
      <p:ext uri="{BB962C8B-B14F-4D97-AF65-F5344CB8AC3E}">
        <p14:creationId xmlns:p14="http://schemas.microsoft.com/office/powerpoint/2010/main" val="179795362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Lst>
  <p:txStyles>
    <p:titleStyle>
      <a:lvl1pPr algn="l" defTabSz="914217"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0">
          <p15:clr>
            <a:srgbClr val="F26B43"/>
          </p15:clr>
        </p15:guide>
        <p15:guide id="2" pos="7681">
          <p15:clr>
            <a:srgbClr val="F26B43"/>
          </p15:clr>
        </p15:guide>
        <p15:guide id="3" orient="horz" pos="816">
          <p15:clr>
            <a:srgbClr val="F26B43"/>
          </p15:clr>
        </p15:guide>
        <p15:guide id="4" orient="horz" pos="7776">
          <p15:clr>
            <a:srgbClr val="F26B43"/>
          </p15:clr>
        </p15:guide>
        <p15:guide id="5" pos="14377">
          <p15:clr>
            <a:srgbClr val="F26B43"/>
          </p15:clr>
        </p15:guide>
        <p15:guide id="6" pos="985">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9" name="Oval 28">
            <a:extLst>
              <a:ext uri="{FF2B5EF4-FFF2-40B4-BE49-F238E27FC236}">
                <a16:creationId xmlns:a16="http://schemas.microsoft.com/office/drawing/2014/main" id="{CB9C493A-C0C5-433E-B0C9-73E5F353A3AD}"/>
              </a:ext>
            </a:extLst>
          </p:cNvPr>
          <p:cNvSpPr/>
          <p:nvPr/>
        </p:nvSpPr>
        <p:spPr>
          <a:xfrm>
            <a:off x="364772" y="369582"/>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 name="Oval 29">
            <a:extLst>
              <a:ext uri="{FF2B5EF4-FFF2-40B4-BE49-F238E27FC236}">
                <a16:creationId xmlns:a16="http://schemas.microsoft.com/office/drawing/2014/main" id="{E95DFE2E-B2E5-466B-B1CC-C85DE1401518}"/>
              </a:ext>
            </a:extLst>
          </p:cNvPr>
          <p:cNvSpPr/>
          <p:nvPr/>
        </p:nvSpPr>
        <p:spPr>
          <a:xfrm>
            <a:off x="364772" y="518410"/>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 name="Oval 30">
            <a:extLst>
              <a:ext uri="{FF2B5EF4-FFF2-40B4-BE49-F238E27FC236}">
                <a16:creationId xmlns:a16="http://schemas.microsoft.com/office/drawing/2014/main" id="{9FE24D81-6663-4CF8-857E-F1F0413B3577}"/>
              </a:ext>
            </a:extLst>
          </p:cNvPr>
          <p:cNvSpPr/>
          <p:nvPr/>
        </p:nvSpPr>
        <p:spPr>
          <a:xfrm>
            <a:off x="364772" y="667238"/>
            <a:ext cx="51405" cy="514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 name="TextBox 26">
            <a:extLst>
              <a:ext uri="{FF2B5EF4-FFF2-40B4-BE49-F238E27FC236}">
                <a16:creationId xmlns:a16="http://schemas.microsoft.com/office/drawing/2014/main" id="{074A38E2-E1FF-4879-9C32-610C884B2151}"/>
              </a:ext>
            </a:extLst>
          </p:cNvPr>
          <p:cNvSpPr txBox="1"/>
          <p:nvPr/>
        </p:nvSpPr>
        <p:spPr>
          <a:xfrm rot="16200000">
            <a:off x="11576946" y="2927923"/>
            <a:ext cx="449162" cy="246221"/>
          </a:xfrm>
          <a:prstGeom prst="rect">
            <a:avLst/>
          </a:prstGeom>
          <a:noFill/>
        </p:spPr>
        <p:txBody>
          <a:bodyPr wrap="none" rtlCol="0" anchor="ctr">
            <a:spAutoFit/>
          </a:bodyPr>
          <a:lstStyle/>
          <a:p>
            <a:pPr algn="l"/>
            <a:r>
              <a:rPr lang="en-US" sz="1000" b="1" dirty="0">
                <a:solidFill>
                  <a:schemeClr val="bg1"/>
                </a:solidFill>
                <a:latin typeface="+mj-lt"/>
              </a:rPr>
              <a:t>Title</a:t>
            </a:r>
            <a:r>
              <a:rPr lang="en-US" sz="1000" dirty="0">
                <a:solidFill>
                  <a:schemeClr val="bg1"/>
                </a:solidFill>
              </a:rPr>
              <a:t> </a:t>
            </a:r>
          </a:p>
        </p:txBody>
      </p:sp>
      <p:sp>
        <p:nvSpPr>
          <p:cNvPr id="32" name="Slide Number Placeholder 5">
            <a:extLst>
              <a:ext uri="{FF2B5EF4-FFF2-40B4-BE49-F238E27FC236}">
                <a16:creationId xmlns:a16="http://schemas.microsoft.com/office/drawing/2014/main" id="{DDEAE338-FF37-4E7C-8B4D-BAA7F448833A}"/>
              </a:ext>
            </a:extLst>
          </p:cNvPr>
          <p:cNvSpPr txBox="1">
            <a:spLocks/>
          </p:cNvSpPr>
          <p:nvPr/>
        </p:nvSpPr>
        <p:spPr>
          <a:xfrm>
            <a:off x="11702935" y="4438872"/>
            <a:ext cx="162261" cy="291381"/>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200" b="1" smtClean="0">
                <a:solidFill>
                  <a:schemeClr val="bg1"/>
                </a:solidFill>
                <a:latin typeface="+mj-lt"/>
              </a:rPr>
              <a:pPr algn="ctr"/>
              <a:t>‹#›</a:t>
            </a:fld>
            <a:endParaRPr lang="en-US" sz="700" b="1">
              <a:solidFill>
                <a:schemeClr val="bg1"/>
              </a:solidFill>
              <a:latin typeface="+mj-lt"/>
            </a:endParaRPr>
          </a:p>
        </p:txBody>
      </p:sp>
      <p:sp>
        <p:nvSpPr>
          <p:cNvPr id="23" name="Rectangle 22">
            <a:extLst>
              <a:ext uri="{FF2B5EF4-FFF2-40B4-BE49-F238E27FC236}">
                <a16:creationId xmlns:a16="http://schemas.microsoft.com/office/drawing/2014/main" id="{3006A69E-53AD-46AF-A042-1385A0A2C7C9}"/>
              </a:ext>
            </a:extLst>
          </p:cNvPr>
          <p:cNvSpPr/>
          <p:nvPr/>
        </p:nvSpPr>
        <p:spPr>
          <a:xfrm>
            <a:off x="213501" y="5977044"/>
            <a:ext cx="389850" cy="338554"/>
          </a:xfrm>
          <a:prstGeom prst="rect">
            <a:avLst/>
          </a:prstGeom>
        </p:spPr>
        <p:txBody>
          <a:bodyPr wrap="none" anchor="ctr">
            <a:spAutoFit/>
          </a:bodyPr>
          <a:lstStyle/>
          <a:p>
            <a:pPr algn="ctr"/>
            <a:r>
              <a:rPr lang="en-US" sz="1600">
                <a:solidFill>
                  <a:schemeClr val="bg1"/>
                </a:solidFill>
                <a:latin typeface="Designball-Social-01" pitchFamily="2" charset="0"/>
              </a:rPr>
              <a:t>b</a:t>
            </a:r>
          </a:p>
        </p:txBody>
      </p:sp>
      <p:sp>
        <p:nvSpPr>
          <p:cNvPr id="33" name="Rectangle 32">
            <a:extLst>
              <a:ext uri="{FF2B5EF4-FFF2-40B4-BE49-F238E27FC236}">
                <a16:creationId xmlns:a16="http://schemas.microsoft.com/office/drawing/2014/main" id="{DB1F6FD3-046A-46E9-806A-982491CEF97B}"/>
              </a:ext>
            </a:extLst>
          </p:cNvPr>
          <p:cNvSpPr/>
          <p:nvPr/>
        </p:nvSpPr>
        <p:spPr>
          <a:xfrm>
            <a:off x="213501" y="5659343"/>
            <a:ext cx="389850" cy="338554"/>
          </a:xfrm>
          <a:prstGeom prst="rect">
            <a:avLst/>
          </a:prstGeom>
        </p:spPr>
        <p:txBody>
          <a:bodyPr wrap="none" anchor="ctr">
            <a:spAutoFit/>
          </a:bodyPr>
          <a:lstStyle/>
          <a:p>
            <a:pPr algn="ctr"/>
            <a:r>
              <a:rPr lang="en-US" sz="1600">
                <a:solidFill>
                  <a:schemeClr val="bg1"/>
                </a:solidFill>
                <a:latin typeface="Designball-Social-01" pitchFamily="2" charset="0"/>
              </a:rPr>
              <a:t>C</a:t>
            </a:r>
          </a:p>
        </p:txBody>
      </p:sp>
      <p:sp>
        <p:nvSpPr>
          <p:cNvPr id="34" name="Rectangle 33">
            <a:extLst>
              <a:ext uri="{FF2B5EF4-FFF2-40B4-BE49-F238E27FC236}">
                <a16:creationId xmlns:a16="http://schemas.microsoft.com/office/drawing/2014/main" id="{51B572A6-8252-4362-A92A-A5914D19083C}"/>
              </a:ext>
            </a:extLst>
          </p:cNvPr>
          <p:cNvSpPr/>
          <p:nvPr/>
        </p:nvSpPr>
        <p:spPr>
          <a:xfrm>
            <a:off x="213501" y="6294746"/>
            <a:ext cx="389850" cy="338554"/>
          </a:xfrm>
          <a:prstGeom prst="rect">
            <a:avLst/>
          </a:prstGeom>
        </p:spPr>
        <p:txBody>
          <a:bodyPr wrap="none" anchor="ctr">
            <a:spAutoFit/>
          </a:bodyPr>
          <a:lstStyle/>
          <a:p>
            <a:pPr algn="ctr"/>
            <a:r>
              <a:rPr lang="en-US" sz="1600">
                <a:solidFill>
                  <a:schemeClr val="bg1"/>
                </a:solidFill>
                <a:latin typeface="Designball-Social-01" pitchFamily="2" charset="0"/>
              </a:rPr>
              <a:t>c</a:t>
            </a:r>
          </a:p>
        </p:txBody>
      </p:sp>
      <p:sp>
        <p:nvSpPr>
          <p:cNvPr id="35" name="Rectangle 34">
            <a:hlinkClick r:id="rId36"/>
            <a:extLst>
              <a:ext uri="{FF2B5EF4-FFF2-40B4-BE49-F238E27FC236}">
                <a16:creationId xmlns:a16="http://schemas.microsoft.com/office/drawing/2014/main" id="{23516ED8-C2E9-4940-9CD5-0E0111C5BDA5}"/>
              </a:ext>
            </a:extLst>
          </p:cNvPr>
          <p:cNvSpPr/>
          <p:nvPr/>
        </p:nvSpPr>
        <p:spPr>
          <a:xfrm>
            <a:off x="325196" y="6037649"/>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sp>
        <p:nvSpPr>
          <p:cNvPr id="36" name="Rectangle 35">
            <a:hlinkClick r:id="rId37"/>
            <a:extLst>
              <a:ext uri="{FF2B5EF4-FFF2-40B4-BE49-F238E27FC236}">
                <a16:creationId xmlns:a16="http://schemas.microsoft.com/office/drawing/2014/main" id="{0C0F2FE4-6CE1-4165-A993-7F1137B30860}"/>
              </a:ext>
            </a:extLst>
          </p:cNvPr>
          <p:cNvSpPr/>
          <p:nvPr/>
        </p:nvSpPr>
        <p:spPr>
          <a:xfrm>
            <a:off x="325196" y="5722264"/>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sp>
        <p:nvSpPr>
          <p:cNvPr id="37" name="Rectangle 36">
            <a:hlinkClick r:id="rId38"/>
            <a:extLst>
              <a:ext uri="{FF2B5EF4-FFF2-40B4-BE49-F238E27FC236}">
                <a16:creationId xmlns:a16="http://schemas.microsoft.com/office/drawing/2014/main" id="{5156BAD8-9280-44B5-9AAB-5A16557A4546}"/>
              </a:ext>
            </a:extLst>
          </p:cNvPr>
          <p:cNvSpPr/>
          <p:nvPr/>
        </p:nvSpPr>
        <p:spPr>
          <a:xfrm>
            <a:off x="325196" y="6353035"/>
            <a:ext cx="166459" cy="221974"/>
          </a:xfrm>
          <a:prstGeom prst="rect">
            <a:avLst/>
          </a:prstGeom>
          <a:solidFill>
            <a:schemeClr val="bg2">
              <a:alpha val="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chemeClr val="bg1"/>
              </a:solidFill>
            </a:endParaRPr>
          </a:p>
        </p:txBody>
      </p:sp>
      <p:pic>
        <p:nvPicPr>
          <p:cNvPr id="2" name="Picture 2" descr="Stägestadt">
            <a:extLst>
              <a:ext uri="{FF2B5EF4-FFF2-40B4-BE49-F238E27FC236}">
                <a16:creationId xmlns:a16="http://schemas.microsoft.com/office/drawing/2014/main" id="{80A20B29-959A-7997-2F55-637DAF1BE737}"/>
              </a:ext>
            </a:extLst>
          </p:cNvPr>
          <p:cNvPicPr>
            <a:picLocks noChangeAspect="1" noChangeArrowheads="1"/>
          </p:cNvPicPr>
          <p:nvPr userDrawn="1"/>
        </p:nvPicPr>
        <p:blipFill>
          <a:blip r:embed="rId39">
            <a:extLst>
              <a:ext uri="{28A0092B-C50C-407E-A947-70E740481C1C}">
                <a14:useLocalDpi xmlns:a14="http://schemas.microsoft.com/office/drawing/2010/main" val="0"/>
              </a:ext>
            </a:extLst>
          </a:blip>
          <a:srcRect/>
          <a:stretch>
            <a:fillRect/>
          </a:stretch>
        </p:blipFill>
        <p:spPr bwMode="auto">
          <a:xfrm>
            <a:off x="9448018" y="6250894"/>
            <a:ext cx="1533524" cy="3712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START Hack (@START_Hack) / Twitter">
            <a:extLst>
              <a:ext uri="{FF2B5EF4-FFF2-40B4-BE49-F238E27FC236}">
                <a16:creationId xmlns:a16="http://schemas.microsoft.com/office/drawing/2014/main" id="{10F4F199-F4D6-7512-EDA4-711DF44956BD}"/>
              </a:ext>
            </a:extLst>
          </p:cNvPr>
          <p:cNvPicPr>
            <a:picLocks noChangeAspect="1" noChangeArrowheads="1"/>
          </p:cNvPicPr>
          <p:nvPr userDrawn="1"/>
        </p:nvPicPr>
        <p:blipFill>
          <a:blip r:embed="rId40">
            <a:extLst>
              <a:ext uri="{28A0092B-C50C-407E-A947-70E740481C1C}">
                <a14:useLocalDpi xmlns:a14="http://schemas.microsoft.com/office/drawing/2010/main" val="0"/>
              </a:ext>
            </a:extLst>
          </a:blip>
          <a:srcRect/>
          <a:stretch>
            <a:fillRect/>
          </a:stretch>
        </p:blipFill>
        <p:spPr bwMode="auto">
          <a:xfrm>
            <a:off x="11214100" y="6049939"/>
            <a:ext cx="773113" cy="773113"/>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1A5A0A96-5317-E294-2955-BC115BFF554D}"/>
              </a:ext>
            </a:extLst>
          </p:cNvPr>
          <p:cNvSpPr txBox="1">
            <a:spLocks/>
          </p:cNvSpPr>
          <p:nvPr userDrawn="1"/>
        </p:nvSpPr>
        <p:spPr>
          <a:xfrm>
            <a:off x="11631706" y="5447401"/>
            <a:ext cx="246937" cy="29449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A290D8D-6BA0-418D-AFED-C65293F70DA0}" type="slidenum">
              <a:rPr lang="en-US" sz="1400" b="1" smtClean="0">
                <a:solidFill>
                  <a:schemeClr val="tx1">
                    <a:lumMod val="90000"/>
                    <a:lumOff val="10000"/>
                  </a:schemeClr>
                </a:solidFill>
                <a:latin typeface="+mj-lt"/>
              </a:rPr>
              <a:pPr algn="ctr"/>
              <a:t>‹#›</a:t>
            </a:fld>
            <a:endParaRPr lang="en-US" sz="800" b="1" dirty="0">
              <a:solidFill>
                <a:schemeClr val="tx1">
                  <a:lumMod val="90000"/>
                  <a:lumOff val="10000"/>
                </a:schemeClr>
              </a:solidFill>
              <a:latin typeface="+mj-lt"/>
            </a:endParaRPr>
          </a:p>
        </p:txBody>
      </p:sp>
    </p:spTree>
    <p:extLst>
      <p:ext uri="{BB962C8B-B14F-4D97-AF65-F5344CB8AC3E}">
        <p14:creationId xmlns:p14="http://schemas.microsoft.com/office/powerpoint/2010/main" val="349003368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 id="2147483718" r:id="rId30"/>
    <p:sldLayoutId id="2147483719" r:id="rId31"/>
    <p:sldLayoutId id="2147483720" r:id="rId32"/>
    <p:sldLayoutId id="2147483721" r:id="rId33"/>
    <p:sldLayoutId id="2147483722" r:id="rId34"/>
  </p:sldLayoutIdLst>
  <p:txStyles>
    <p:titleStyle>
      <a:lvl1pPr algn="l" defTabSz="914217"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0">
          <p15:clr>
            <a:srgbClr val="000000"/>
          </p15:clr>
        </p15:guide>
        <p15:guide id="2" pos="7681">
          <p15:clr>
            <a:srgbClr val="000000"/>
          </p15:clr>
        </p15:guide>
        <p15:guide id="3" orient="horz" pos="816">
          <p15:clr>
            <a:srgbClr val="000000"/>
          </p15:clr>
        </p15:guide>
        <p15:guide id="4" orient="horz" pos="7776">
          <p15:clr>
            <a:srgbClr val="000000"/>
          </p15:clr>
        </p15:guide>
        <p15:guide id="5" pos="14377">
          <p15:clr>
            <a:srgbClr val="000000"/>
          </p15:clr>
        </p15:guide>
        <p15:guide id="6" pos="985">
          <p15:clr>
            <a:srgbClr val="000000"/>
          </p15:clr>
        </p15:guide>
        <p15:guide id="7">
          <p15:clr>
            <a:srgbClr val="FFFFFF"/>
          </p15:clr>
        </p15:guide>
        <p15:guide id="8" pos="15362">
          <p15:clr>
            <a:srgbClr val="FFFFFF"/>
          </p15:clr>
        </p15:guide>
        <p15:guide id="9" orient="horz">
          <p15:clr>
            <a:srgbClr val="FFFFFF"/>
          </p15:clr>
        </p15:guide>
        <p15:guide id="10" orient="horz" pos="8640">
          <p15:clr>
            <a:srgbClr val="FFFFFF"/>
          </p15:clr>
        </p15:guide>
        <p15:guide id="11" pos="4321">
          <p15:clr>
            <a:srgbClr val="F26B43"/>
          </p15:clr>
        </p15:guide>
        <p15:guide id="12" pos="1104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E6EAF3"/>
        </a:solidFill>
        <a:effectLst/>
      </p:bgPr>
    </p:bg>
    <p:spTree>
      <p:nvGrpSpPr>
        <p:cNvPr id="1" name=""/>
        <p:cNvGrpSpPr/>
        <p:nvPr/>
      </p:nvGrpSpPr>
      <p:grpSpPr>
        <a:xfrm>
          <a:off x="0" y="0"/>
          <a:ext cx="0" cy="0"/>
          <a:chOff x="0" y="0"/>
          <a:chExt cx="0" cy="0"/>
        </a:xfrm>
      </p:grpSpPr>
      <p:pic>
        <p:nvPicPr>
          <p:cNvPr id="2" name="Picture 2" descr="Stägestadt">
            <a:extLst>
              <a:ext uri="{FF2B5EF4-FFF2-40B4-BE49-F238E27FC236}">
                <a16:creationId xmlns:a16="http://schemas.microsoft.com/office/drawing/2014/main" id="{E5FF6606-E0EF-42A9-8956-C20AC7F804AE}"/>
              </a:ext>
            </a:extLst>
          </p:cNvPr>
          <p:cNvPicPr>
            <a:picLocks noChangeAspect="1" noChangeArrowheads="1"/>
          </p:cNvPicPr>
          <p:nvPr userDrawn="1"/>
        </p:nvPicPr>
        <p:blipFill>
          <a:blip r:embed="rId91">
            <a:extLst>
              <a:ext uri="{28A0092B-C50C-407E-A947-70E740481C1C}">
                <a14:useLocalDpi xmlns:a14="http://schemas.microsoft.com/office/drawing/2010/main" val="0"/>
              </a:ext>
            </a:extLst>
          </a:blip>
          <a:srcRect/>
          <a:stretch>
            <a:fillRect/>
          </a:stretch>
        </p:blipFill>
        <p:spPr bwMode="auto">
          <a:xfrm>
            <a:off x="9448018" y="6250894"/>
            <a:ext cx="1533524" cy="3712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START Hack (@START_Hack) / Twitter">
            <a:extLst>
              <a:ext uri="{FF2B5EF4-FFF2-40B4-BE49-F238E27FC236}">
                <a16:creationId xmlns:a16="http://schemas.microsoft.com/office/drawing/2014/main" id="{A9AF0BB5-E115-F235-D26B-BD7100208300}"/>
              </a:ext>
            </a:extLst>
          </p:cNvPr>
          <p:cNvPicPr>
            <a:picLocks noChangeAspect="1" noChangeArrowheads="1"/>
          </p:cNvPicPr>
          <p:nvPr userDrawn="1"/>
        </p:nvPicPr>
        <p:blipFill>
          <a:blip r:embed="rId92">
            <a:extLst>
              <a:ext uri="{28A0092B-C50C-407E-A947-70E740481C1C}">
                <a14:useLocalDpi xmlns:a14="http://schemas.microsoft.com/office/drawing/2010/main" val="0"/>
              </a:ext>
            </a:extLst>
          </a:blip>
          <a:srcRect/>
          <a:stretch>
            <a:fillRect/>
          </a:stretch>
        </p:blipFill>
        <p:spPr bwMode="auto">
          <a:xfrm>
            <a:off x="11214100" y="6049939"/>
            <a:ext cx="773113" cy="773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4527238"/>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 id="2147483784" r:id="rId28"/>
    <p:sldLayoutId id="2147483785" r:id="rId29"/>
    <p:sldLayoutId id="2147483786" r:id="rId30"/>
    <p:sldLayoutId id="2147483787" r:id="rId31"/>
    <p:sldLayoutId id="2147483788" r:id="rId32"/>
    <p:sldLayoutId id="2147483789" r:id="rId33"/>
    <p:sldLayoutId id="2147483790" r:id="rId34"/>
    <p:sldLayoutId id="2147483791" r:id="rId35"/>
    <p:sldLayoutId id="2147483792" r:id="rId36"/>
    <p:sldLayoutId id="2147483793" r:id="rId37"/>
    <p:sldLayoutId id="2147483794" r:id="rId38"/>
    <p:sldLayoutId id="2147483795" r:id="rId39"/>
    <p:sldLayoutId id="2147483796" r:id="rId40"/>
    <p:sldLayoutId id="2147483797" r:id="rId41"/>
    <p:sldLayoutId id="2147483798" r:id="rId42"/>
    <p:sldLayoutId id="2147483799" r:id="rId43"/>
    <p:sldLayoutId id="2147483800" r:id="rId44"/>
    <p:sldLayoutId id="2147483801" r:id="rId45"/>
    <p:sldLayoutId id="2147483802" r:id="rId46"/>
    <p:sldLayoutId id="2147483803" r:id="rId47"/>
    <p:sldLayoutId id="2147483804" r:id="rId48"/>
    <p:sldLayoutId id="2147483805" r:id="rId49"/>
    <p:sldLayoutId id="2147483806" r:id="rId50"/>
    <p:sldLayoutId id="2147483807" r:id="rId51"/>
    <p:sldLayoutId id="2147483808" r:id="rId52"/>
    <p:sldLayoutId id="2147483809" r:id="rId53"/>
    <p:sldLayoutId id="2147483810" r:id="rId54"/>
    <p:sldLayoutId id="2147483811" r:id="rId55"/>
    <p:sldLayoutId id="2147483812" r:id="rId56"/>
    <p:sldLayoutId id="2147483813" r:id="rId57"/>
    <p:sldLayoutId id="2147483814" r:id="rId58"/>
    <p:sldLayoutId id="2147483815" r:id="rId59"/>
    <p:sldLayoutId id="2147483816" r:id="rId60"/>
    <p:sldLayoutId id="2147483817" r:id="rId61"/>
    <p:sldLayoutId id="2147483818" r:id="rId62"/>
    <p:sldLayoutId id="2147483819" r:id="rId63"/>
    <p:sldLayoutId id="2147483820" r:id="rId64"/>
    <p:sldLayoutId id="2147483821" r:id="rId65"/>
    <p:sldLayoutId id="2147483822" r:id="rId66"/>
    <p:sldLayoutId id="2147483823" r:id="rId67"/>
    <p:sldLayoutId id="2147483824" r:id="rId68"/>
    <p:sldLayoutId id="2147483825" r:id="rId69"/>
    <p:sldLayoutId id="2147483826" r:id="rId70"/>
    <p:sldLayoutId id="2147483827" r:id="rId71"/>
    <p:sldLayoutId id="2147483828" r:id="rId72"/>
    <p:sldLayoutId id="2147483829" r:id="rId73"/>
    <p:sldLayoutId id="2147483830" r:id="rId74"/>
    <p:sldLayoutId id="2147483831" r:id="rId75"/>
    <p:sldLayoutId id="2147483832" r:id="rId76"/>
    <p:sldLayoutId id="2147483833" r:id="rId77"/>
    <p:sldLayoutId id="2147483834" r:id="rId78"/>
    <p:sldLayoutId id="2147483835" r:id="rId79"/>
    <p:sldLayoutId id="2147483836" r:id="rId80"/>
    <p:sldLayoutId id="2147483837" r:id="rId81"/>
    <p:sldLayoutId id="2147483838" r:id="rId82"/>
    <p:sldLayoutId id="2147483839" r:id="rId83"/>
    <p:sldLayoutId id="2147483840" r:id="rId84"/>
    <p:sldLayoutId id="2147483841" r:id="rId85"/>
    <p:sldLayoutId id="2147483842" r:id="rId86"/>
    <p:sldLayoutId id="2147483843" r:id="rId87"/>
    <p:sldLayoutId id="2147483844" r:id="rId88"/>
    <p:sldLayoutId id="2147483845" r:id="rId89"/>
  </p:sldLayoutIdLst>
  <p:txStyles>
    <p:titleStyle>
      <a:lvl1pPr algn="l" defTabSz="914217" rtl="0" eaLnBrk="1" latinLnBrk="0" hangingPunct="1">
        <a:lnSpc>
          <a:spcPct val="90000"/>
        </a:lnSpc>
        <a:spcBef>
          <a:spcPct val="0"/>
        </a:spcBef>
        <a:buNone/>
        <a:defRPr sz="4399" kern="1200">
          <a:solidFill>
            <a:schemeClr val="tx1"/>
          </a:solidFill>
          <a:latin typeface="+mj-lt"/>
          <a:ea typeface="+mj-ea"/>
          <a:cs typeface="+mj-cs"/>
        </a:defRPr>
      </a:lvl1pPr>
    </p:titleStyle>
    <p:body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0">
          <p15:clr>
            <a:srgbClr val="F26B43"/>
          </p15:clr>
        </p15:guide>
        <p15:guide id="2" pos="7681">
          <p15:clr>
            <a:srgbClr val="F26B43"/>
          </p15:clr>
        </p15:guide>
        <p15:guide id="3" orient="horz" pos="624">
          <p15:clr>
            <a:srgbClr val="F26B43"/>
          </p15:clr>
        </p15:guide>
        <p15:guide id="4" orient="horz" pos="8016">
          <p15:clr>
            <a:srgbClr val="F26B43"/>
          </p15:clr>
        </p15:guide>
        <p15:guide id="5" pos="14737">
          <p15:clr>
            <a:srgbClr val="F26B43"/>
          </p15:clr>
        </p15:guide>
        <p15:guide id="6" pos="625">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hemeOverride" Target="../theme/themeOverrid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2.xml"/><Relationship Id="rId4" Type="http://schemas.openxmlformats.org/officeDocument/2006/relationships/image" Target="../media/image1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6.xml.rels><?xml version="1.0" encoding="UTF-8" standalone="yes"?>
<Relationships xmlns="http://schemas.openxmlformats.org/package/2006/relationships"><Relationship Id="rId3" Type="http://schemas.openxmlformats.org/officeDocument/2006/relationships/hyperlink" Target="https://www.pexels.com/photo/green-light-bulb-1881176/" TargetMode="External"/><Relationship Id="rId2" Type="http://schemas.openxmlformats.org/officeDocument/2006/relationships/hyperlink" Target="https://www.pexels.com/photo/close-up-photograph-of-classic-black-and-silver-camera-861440/" TargetMode="External"/><Relationship Id="rId1" Type="http://schemas.openxmlformats.org/officeDocument/2006/relationships/slideLayout" Target="../slideLayouts/slideLayout48.xml"/><Relationship Id="rId5" Type="http://schemas.openxmlformats.org/officeDocument/2006/relationships/hyperlink" Target="https://www.pexels.com/photo/coffee-beans-in-cup-2232704/" TargetMode="External"/><Relationship Id="rId4" Type="http://schemas.openxmlformats.org/officeDocument/2006/relationships/hyperlink" Target="https://www.pexels.com/photo/flat-lay-photography-of-desserts-2062883/"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electronics, control, dark&#10;&#10;Description automatically generated">
            <a:extLst>
              <a:ext uri="{FF2B5EF4-FFF2-40B4-BE49-F238E27FC236}">
                <a16:creationId xmlns:a16="http://schemas.microsoft.com/office/drawing/2014/main" id="{9C4AB4F7-7D5A-D363-EBB2-CA832DF57B9E}"/>
              </a:ext>
            </a:extLst>
          </p:cNvPr>
          <p:cNvPicPr>
            <a:picLocks noGrp="1" noChangeAspect="1"/>
          </p:cNvPicPr>
          <p:nvPr>
            <p:ph idx="1"/>
          </p:nvPr>
        </p:nvPicPr>
        <p:blipFill>
          <a:blip r:embed="rId2"/>
          <a:stretch>
            <a:fillRect/>
          </a:stretch>
        </p:blipFill>
        <p:spPr>
          <a:xfrm>
            <a:off x="-2014537" y="-1080691"/>
            <a:ext cx="12025841" cy="9019380"/>
          </a:xfrm>
        </p:spPr>
      </p:pic>
      <p:sp>
        <p:nvSpPr>
          <p:cNvPr id="6" name="TextBox 5">
            <a:extLst>
              <a:ext uri="{FF2B5EF4-FFF2-40B4-BE49-F238E27FC236}">
                <a16:creationId xmlns:a16="http://schemas.microsoft.com/office/drawing/2014/main" id="{CEDA45E4-BFD8-CB61-549F-B2039865137C}"/>
              </a:ext>
            </a:extLst>
          </p:cNvPr>
          <p:cNvSpPr txBox="1"/>
          <p:nvPr/>
        </p:nvSpPr>
        <p:spPr>
          <a:xfrm>
            <a:off x="7356453" y="2987814"/>
            <a:ext cx="4395302" cy="707886"/>
          </a:xfrm>
          <a:prstGeom prst="rect">
            <a:avLst/>
          </a:prstGeom>
          <a:noFill/>
        </p:spPr>
        <p:txBody>
          <a:bodyPr wrap="square" rtlCol="0">
            <a:spAutoFit/>
          </a:bodyPr>
          <a:lstStyle/>
          <a:p>
            <a:pPr defTabSz="228554">
              <a:defRPr/>
            </a:pPr>
            <a:r>
              <a:rPr lang="de-CH" sz="4000" b="1" dirty="0" err="1">
                <a:latin typeface="Taz Bold" panose="020B0800040502020204" pitchFamily="34" charset="0"/>
                <a:ea typeface="Inter" panose="02000503000000020004" pitchFamily="2" charset="0"/>
              </a:rPr>
              <a:t>TooGoodTo</a:t>
            </a:r>
            <a:r>
              <a:rPr lang="de-CH" sz="4000" b="1" dirty="0" err="1">
                <a:solidFill>
                  <a:srgbClr val="DF0025"/>
                </a:solidFill>
                <a:latin typeface="Taz Bold" panose="020B0800040502020204" pitchFamily="34" charset="0"/>
                <a:ea typeface="Inter" panose="02000503000000020004" pitchFamily="2" charset="0"/>
              </a:rPr>
              <a:t>Throw</a:t>
            </a:r>
            <a:r>
              <a:rPr lang="de-CH" sz="4000" b="1" dirty="0">
                <a:latin typeface="Taz Bold" panose="020B0800040502020204" pitchFamily="34" charset="0"/>
                <a:ea typeface="Inter" panose="02000503000000020004" pitchFamily="2" charset="0"/>
              </a:rPr>
              <a:t> </a:t>
            </a:r>
            <a:endParaRPr lang="en-US" sz="3600" dirty="0">
              <a:solidFill>
                <a:srgbClr val="00FDEB"/>
              </a:solidFill>
              <a:latin typeface="Taz Bold" panose="020B0800040502020204" pitchFamily="34" charset="0"/>
              <a:ea typeface="Open Sans Extrabold" panose="020B0906030804020204" pitchFamily="34" charset="0"/>
              <a:cs typeface="Open Sans Extrabold" panose="020B0906030804020204" pitchFamily="34" charset="0"/>
            </a:endParaRPr>
          </a:p>
        </p:txBody>
      </p:sp>
      <p:sp>
        <p:nvSpPr>
          <p:cNvPr id="7" name="TextBox 6">
            <a:extLst>
              <a:ext uri="{FF2B5EF4-FFF2-40B4-BE49-F238E27FC236}">
                <a16:creationId xmlns:a16="http://schemas.microsoft.com/office/drawing/2014/main" id="{06480014-34F1-ED41-F340-C5426C515FC6}"/>
              </a:ext>
            </a:extLst>
          </p:cNvPr>
          <p:cNvSpPr txBox="1"/>
          <p:nvPr/>
        </p:nvSpPr>
        <p:spPr>
          <a:xfrm>
            <a:off x="7356453" y="3721387"/>
            <a:ext cx="4395302" cy="707886"/>
          </a:xfrm>
          <a:prstGeom prst="rect">
            <a:avLst/>
          </a:prstGeom>
          <a:noFill/>
        </p:spPr>
        <p:txBody>
          <a:bodyPr wrap="square" rtlCol="0">
            <a:spAutoFit/>
          </a:bodyPr>
          <a:lstStyle/>
          <a:p>
            <a:pPr defTabSz="228554">
              <a:defRPr/>
            </a:pPr>
            <a:r>
              <a:rPr lang="de-CH" sz="2000" b="1" dirty="0" err="1">
                <a:latin typeface="Inter SemiBold" panose="02000503000000020004" pitchFamily="2" charset="0"/>
                <a:ea typeface="Inter SemiBold" panose="02000503000000020004" pitchFamily="2" charset="0"/>
              </a:rPr>
              <a:t>Bulk</a:t>
            </a:r>
            <a:r>
              <a:rPr lang="de-CH" sz="2000" b="1" dirty="0">
                <a:latin typeface="Inter SemiBold" panose="02000503000000020004" pitchFamily="2" charset="0"/>
                <a:ea typeface="Inter SemiBold" panose="02000503000000020004" pitchFamily="2" charset="0"/>
              </a:rPr>
              <a:t> </a:t>
            </a:r>
            <a:r>
              <a:rPr lang="de-CH" sz="2000" b="1" dirty="0" err="1">
                <a:latin typeface="Inter SemiBold" panose="02000503000000020004" pitchFamily="2" charset="0"/>
                <a:ea typeface="Inter SemiBold" panose="02000503000000020004" pitchFamily="2" charset="0"/>
              </a:rPr>
              <a:t>Waste</a:t>
            </a:r>
            <a:r>
              <a:rPr lang="de-CH" sz="2000" b="1" dirty="0">
                <a:latin typeface="Inter SemiBold" panose="02000503000000020004" pitchFamily="2" charset="0"/>
                <a:ea typeface="Inter SemiBold" panose="02000503000000020004" pitchFamily="2" charset="0"/>
              </a:rPr>
              <a:t> </a:t>
            </a:r>
            <a:r>
              <a:rPr lang="de-CH" sz="2000" b="1" dirty="0" err="1">
                <a:latin typeface="Inter SemiBold" panose="02000503000000020004" pitchFamily="2" charset="0"/>
                <a:ea typeface="Inter SemiBold" panose="02000503000000020004" pitchFamily="2" charset="0"/>
              </a:rPr>
              <a:t>Disposal</a:t>
            </a:r>
            <a:r>
              <a:rPr lang="de-CH" sz="2000" b="1" dirty="0">
                <a:latin typeface="Inter SemiBold" panose="02000503000000020004" pitchFamily="2" charset="0"/>
                <a:ea typeface="Inter SemiBold" panose="02000503000000020004" pitchFamily="2" charset="0"/>
              </a:rPr>
              <a:t> </a:t>
            </a:r>
            <a:r>
              <a:rPr lang="de-CH" sz="2000" b="1" dirty="0" err="1">
                <a:latin typeface="Inter SemiBold" panose="02000503000000020004" pitchFamily="2" charset="0"/>
                <a:ea typeface="Inter SemiBold" panose="02000503000000020004" pitchFamily="2" charset="0"/>
              </a:rPr>
              <a:t>Reimagined</a:t>
            </a:r>
            <a:r>
              <a:rPr lang="de-CH" sz="2000" b="1" dirty="0">
                <a:latin typeface="Inter SemiBold" panose="02000503000000020004" pitchFamily="2" charset="0"/>
                <a:ea typeface="Inter SemiBold" panose="02000503000000020004" pitchFamily="2" charset="0"/>
              </a:rPr>
              <a:t> </a:t>
            </a:r>
            <a:r>
              <a:rPr lang="de-CH" sz="2000" b="1" dirty="0" err="1">
                <a:latin typeface="Inter SemiBold" panose="02000503000000020004" pitchFamily="2" charset="0"/>
                <a:ea typeface="Inter SemiBold" panose="02000503000000020004" pitchFamily="2" charset="0"/>
              </a:rPr>
              <a:t>for</a:t>
            </a:r>
            <a:r>
              <a:rPr lang="de-CH" sz="2000" b="1" dirty="0">
                <a:latin typeface="Inter SemiBold" panose="02000503000000020004" pitchFamily="2" charset="0"/>
                <a:ea typeface="Inter SemiBold" panose="02000503000000020004" pitchFamily="2" charset="0"/>
              </a:rPr>
              <a:t> a </a:t>
            </a:r>
            <a:r>
              <a:rPr lang="de-CH" sz="2000" b="1" dirty="0" err="1">
                <a:latin typeface="Inter SemiBold" panose="02000503000000020004" pitchFamily="2" charset="0"/>
                <a:ea typeface="Inter SemiBold" panose="02000503000000020004" pitchFamily="2" charset="0"/>
              </a:rPr>
              <a:t>Sustainable</a:t>
            </a:r>
            <a:r>
              <a:rPr lang="de-CH" sz="2000" b="1" dirty="0">
                <a:latin typeface="Inter SemiBold" panose="02000503000000020004" pitchFamily="2" charset="0"/>
                <a:ea typeface="Inter SemiBold" panose="02000503000000020004" pitchFamily="2" charset="0"/>
              </a:rPr>
              <a:t> Society</a:t>
            </a:r>
            <a:endParaRPr lang="en-US" sz="2000" b="1" dirty="0">
              <a:solidFill>
                <a:srgbClr val="00FDEB"/>
              </a:solidFill>
              <a:latin typeface="Inter SemiBold" panose="02000503000000020004" pitchFamily="2" charset="0"/>
              <a:ea typeface="Inter SemiBold" panose="02000503000000020004" pitchFamily="2" charset="0"/>
              <a:cs typeface="Open Sans Extrabold" panose="020B0906030804020204" pitchFamily="34" charset="0"/>
            </a:endParaRPr>
          </a:p>
        </p:txBody>
      </p:sp>
    </p:spTree>
    <p:extLst>
      <p:ext uri="{BB962C8B-B14F-4D97-AF65-F5344CB8AC3E}">
        <p14:creationId xmlns:p14="http://schemas.microsoft.com/office/powerpoint/2010/main" val="293361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38AD7-4C78-F081-94A4-4E77D181C2E1}"/>
              </a:ext>
            </a:extLst>
          </p:cNvPr>
          <p:cNvSpPr>
            <a:spLocks noGrp="1"/>
          </p:cNvSpPr>
          <p:nvPr>
            <p:ph type="title"/>
          </p:nvPr>
        </p:nvSpPr>
        <p:spPr/>
        <p:txBody>
          <a:bodyPr/>
          <a:lstStyle/>
          <a:p>
            <a:endParaRPr lang="de-CH"/>
          </a:p>
        </p:txBody>
      </p:sp>
      <p:sp>
        <p:nvSpPr>
          <p:cNvPr id="3" name="Content Placeholder 2">
            <a:extLst>
              <a:ext uri="{FF2B5EF4-FFF2-40B4-BE49-F238E27FC236}">
                <a16:creationId xmlns:a16="http://schemas.microsoft.com/office/drawing/2014/main" id="{60E017CF-C1E7-5138-F946-1214C7A8F6C6}"/>
              </a:ext>
            </a:extLst>
          </p:cNvPr>
          <p:cNvSpPr>
            <a:spLocks noGrp="1"/>
          </p:cNvSpPr>
          <p:nvPr>
            <p:ph idx="1"/>
          </p:nvPr>
        </p:nvSpPr>
        <p:spPr/>
        <p:txBody>
          <a:bodyPr/>
          <a:lstStyle/>
          <a:p>
            <a:endParaRPr lang="de-CH"/>
          </a:p>
        </p:txBody>
      </p:sp>
    </p:spTree>
    <p:extLst>
      <p:ext uri="{BB962C8B-B14F-4D97-AF65-F5344CB8AC3E}">
        <p14:creationId xmlns:p14="http://schemas.microsoft.com/office/powerpoint/2010/main" val="3585525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3058701-68C2-4257-AEDD-B7EEDD094351}"/>
              </a:ext>
            </a:extLst>
          </p:cNvPr>
          <p:cNvGrpSpPr/>
          <p:nvPr/>
        </p:nvGrpSpPr>
        <p:grpSpPr>
          <a:xfrm>
            <a:off x="5946739" y="5729676"/>
            <a:ext cx="298522" cy="1127878"/>
            <a:chOff x="11895027" y="11459950"/>
            <a:chExt cx="597122" cy="2256050"/>
          </a:xfrm>
        </p:grpSpPr>
        <p:cxnSp>
          <p:nvCxnSpPr>
            <p:cNvPr id="54" name="Straight Connector 53">
              <a:extLst>
                <a:ext uri="{FF2B5EF4-FFF2-40B4-BE49-F238E27FC236}">
                  <a16:creationId xmlns:a16="http://schemas.microsoft.com/office/drawing/2014/main" id="{E744514A-6920-48EB-A607-8F55F9BEB397}"/>
                </a:ext>
              </a:extLst>
            </p:cNvPr>
            <p:cNvCxnSpPr>
              <a:cxnSpLocks/>
            </p:cNvCxnSpPr>
            <p:nvPr/>
          </p:nvCxnSpPr>
          <p:spPr>
            <a:xfrm>
              <a:off x="12193587" y="11459950"/>
              <a:ext cx="0" cy="2256050"/>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9" name="Freeform 5">
              <a:extLst>
                <a:ext uri="{FF2B5EF4-FFF2-40B4-BE49-F238E27FC236}">
                  <a16:creationId xmlns:a16="http://schemas.microsoft.com/office/drawing/2014/main" id="{215A5A55-5163-4A7E-B4D4-8101A5084D1F}"/>
                </a:ext>
              </a:extLst>
            </p:cNvPr>
            <p:cNvSpPr>
              <a:spLocks noEditPoints="1"/>
            </p:cNvSpPr>
            <p:nvPr/>
          </p:nvSpPr>
          <p:spPr bwMode="auto">
            <a:xfrm rot="5400000">
              <a:off x="11866319" y="12289414"/>
              <a:ext cx="654537" cy="597122"/>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grpSp>
        <p:nvGrpSpPr>
          <p:cNvPr id="9" name="Group 8">
            <a:extLst>
              <a:ext uri="{FF2B5EF4-FFF2-40B4-BE49-F238E27FC236}">
                <a16:creationId xmlns:a16="http://schemas.microsoft.com/office/drawing/2014/main" id="{EB98F924-EB6F-4B28-BA6F-778222249167}"/>
              </a:ext>
            </a:extLst>
          </p:cNvPr>
          <p:cNvGrpSpPr/>
          <p:nvPr/>
        </p:nvGrpSpPr>
        <p:grpSpPr>
          <a:xfrm>
            <a:off x="4125852" y="3429000"/>
            <a:ext cx="1970148" cy="1750443"/>
            <a:chOff x="8252777" y="6858000"/>
            <a:chExt cx="3940810" cy="3501342"/>
          </a:xfrm>
        </p:grpSpPr>
        <p:cxnSp>
          <p:nvCxnSpPr>
            <p:cNvPr id="40" name="Straight Connector 39">
              <a:extLst>
                <a:ext uri="{FF2B5EF4-FFF2-40B4-BE49-F238E27FC236}">
                  <a16:creationId xmlns:a16="http://schemas.microsoft.com/office/drawing/2014/main" id="{C31B5CB6-97C3-4199-B949-33C3CBD34FFE}"/>
                </a:ext>
              </a:extLst>
            </p:cNvPr>
            <p:cNvCxnSpPr>
              <a:cxnSpLocks/>
            </p:cNvCxnSpPr>
            <p:nvPr/>
          </p:nvCxnSpPr>
          <p:spPr>
            <a:xfrm>
              <a:off x="8252777" y="6858000"/>
              <a:ext cx="3940810" cy="3501342"/>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Freeform 5">
              <a:extLst>
                <a:ext uri="{FF2B5EF4-FFF2-40B4-BE49-F238E27FC236}">
                  <a16:creationId xmlns:a16="http://schemas.microsoft.com/office/drawing/2014/main" id="{B80E3036-D7B8-415E-81AC-B18C08B69FFE}"/>
                </a:ext>
              </a:extLst>
            </p:cNvPr>
            <p:cNvSpPr>
              <a:spLocks noEditPoints="1"/>
            </p:cNvSpPr>
            <p:nvPr/>
          </p:nvSpPr>
          <p:spPr bwMode="auto">
            <a:xfrm rot="2700000">
              <a:off x="9959654" y="8390353"/>
              <a:ext cx="591973" cy="540047"/>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grpSp>
        <p:nvGrpSpPr>
          <p:cNvPr id="8" name="Group 7">
            <a:extLst>
              <a:ext uri="{FF2B5EF4-FFF2-40B4-BE49-F238E27FC236}">
                <a16:creationId xmlns:a16="http://schemas.microsoft.com/office/drawing/2014/main" id="{AD2EE7FB-0DD1-495C-A95C-8AEA05E852E0}"/>
              </a:ext>
            </a:extLst>
          </p:cNvPr>
          <p:cNvGrpSpPr/>
          <p:nvPr/>
        </p:nvGrpSpPr>
        <p:grpSpPr>
          <a:xfrm>
            <a:off x="6096001" y="3429000"/>
            <a:ext cx="1970148" cy="1750443"/>
            <a:chOff x="12193588" y="6858000"/>
            <a:chExt cx="3940810" cy="3501342"/>
          </a:xfrm>
        </p:grpSpPr>
        <p:cxnSp>
          <p:nvCxnSpPr>
            <p:cNvPr id="46" name="Straight Connector 45">
              <a:extLst>
                <a:ext uri="{FF2B5EF4-FFF2-40B4-BE49-F238E27FC236}">
                  <a16:creationId xmlns:a16="http://schemas.microsoft.com/office/drawing/2014/main" id="{56E26CB6-86F5-4DDA-90FE-67C1B1227549}"/>
                </a:ext>
              </a:extLst>
            </p:cNvPr>
            <p:cNvCxnSpPr>
              <a:cxnSpLocks/>
            </p:cNvCxnSpPr>
            <p:nvPr/>
          </p:nvCxnSpPr>
          <p:spPr>
            <a:xfrm flipH="1">
              <a:off x="12193588" y="6858000"/>
              <a:ext cx="3940810" cy="3501342"/>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4" name="Freeform 5">
              <a:extLst>
                <a:ext uri="{FF2B5EF4-FFF2-40B4-BE49-F238E27FC236}">
                  <a16:creationId xmlns:a16="http://schemas.microsoft.com/office/drawing/2014/main" id="{3F490C8F-5E8C-472F-B00E-4140D040FC1D}"/>
                </a:ext>
              </a:extLst>
            </p:cNvPr>
            <p:cNvSpPr>
              <a:spLocks noEditPoints="1"/>
            </p:cNvSpPr>
            <p:nvPr/>
          </p:nvSpPr>
          <p:spPr bwMode="auto">
            <a:xfrm rot="8100000">
              <a:off x="13759130" y="8480407"/>
              <a:ext cx="591973" cy="540047"/>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grpSp>
        <p:nvGrpSpPr>
          <p:cNvPr id="7" name="Group 6">
            <a:extLst>
              <a:ext uri="{FF2B5EF4-FFF2-40B4-BE49-F238E27FC236}">
                <a16:creationId xmlns:a16="http://schemas.microsoft.com/office/drawing/2014/main" id="{6E068873-BEE4-4D0F-B4C9-F1EB87AF33EF}"/>
              </a:ext>
            </a:extLst>
          </p:cNvPr>
          <p:cNvGrpSpPr/>
          <p:nvPr/>
        </p:nvGrpSpPr>
        <p:grpSpPr>
          <a:xfrm>
            <a:off x="6096001" y="1678557"/>
            <a:ext cx="1970148" cy="1750443"/>
            <a:chOff x="12193588" y="3356658"/>
            <a:chExt cx="3940810" cy="3501342"/>
          </a:xfrm>
        </p:grpSpPr>
        <p:cxnSp>
          <p:nvCxnSpPr>
            <p:cNvPr id="47" name="Straight Connector 46">
              <a:extLst>
                <a:ext uri="{FF2B5EF4-FFF2-40B4-BE49-F238E27FC236}">
                  <a16:creationId xmlns:a16="http://schemas.microsoft.com/office/drawing/2014/main" id="{2EFCDAAE-39C6-496B-BAED-6CE4D22157E1}"/>
                </a:ext>
              </a:extLst>
            </p:cNvPr>
            <p:cNvCxnSpPr>
              <a:cxnSpLocks/>
            </p:cNvCxnSpPr>
            <p:nvPr/>
          </p:nvCxnSpPr>
          <p:spPr>
            <a:xfrm flipH="1" flipV="1">
              <a:off x="12193588" y="3356658"/>
              <a:ext cx="3940810" cy="3501342"/>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2" name="Freeform 5">
              <a:extLst>
                <a:ext uri="{FF2B5EF4-FFF2-40B4-BE49-F238E27FC236}">
                  <a16:creationId xmlns:a16="http://schemas.microsoft.com/office/drawing/2014/main" id="{DD8E2F76-6021-4A85-B907-58D4006FBBFF}"/>
                </a:ext>
              </a:extLst>
            </p:cNvPr>
            <p:cNvSpPr>
              <a:spLocks noEditPoints="1"/>
            </p:cNvSpPr>
            <p:nvPr/>
          </p:nvSpPr>
          <p:spPr bwMode="auto">
            <a:xfrm rot="2700000">
              <a:off x="13763344" y="4783487"/>
              <a:ext cx="591973" cy="540047"/>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grpSp>
        <p:nvGrpSpPr>
          <p:cNvPr id="6" name="Group 5">
            <a:extLst>
              <a:ext uri="{FF2B5EF4-FFF2-40B4-BE49-F238E27FC236}">
                <a16:creationId xmlns:a16="http://schemas.microsoft.com/office/drawing/2014/main" id="{1C2FEF73-C624-4CA5-8A83-5EB2BF659AFC}"/>
              </a:ext>
            </a:extLst>
          </p:cNvPr>
          <p:cNvGrpSpPr/>
          <p:nvPr/>
        </p:nvGrpSpPr>
        <p:grpSpPr>
          <a:xfrm>
            <a:off x="4125852" y="1678557"/>
            <a:ext cx="1970148" cy="1750443"/>
            <a:chOff x="8252777" y="3356658"/>
            <a:chExt cx="3940810" cy="3501342"/>
          </a:xfrm>
        </p:grpSpPr>
        <p:cxnSp>
          <p:nvCxnSpPr>
            <p:cNvPr id="34" name="Straight Connector 33">
              <a:extLst>
                <a:ext uri="{FF2B5EF4-FFF2-40B4-BE49-F238E27FC236}">
                  <a16:creationId xmlns:a16="http://schemas.microsoft.com/office/drawing/2014/main" id="{D4774281-566B-4B80-9DB5-F886E38EDE41}"/>
                </a:ext>
              </a:extLst>
            </p:cNvPr>
            <p:cNvCxnSpPr>
              <a:cxnSpLocks/>
            </p:cNvCxnSpPr>
            <p:nvPr/>
          </p:nvCxnSpPr>
          <p:spPr>
            <a:xfrm flipV="1">
              <a:off x="8252777" y="3356658"/>
              <a:ext cx="3940810" cy="3501342"/>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0" name="Freeform 5">
              <a:extLst>
                <a:ext uri="{FF2B5EF4-FFF2-40B4-BE49-F238E27FC236}">
                  <a16:creationId xmlns:a16="http://schemas.microsoft.com/office/drawing/2014/main" id="{E5057BE1-44DE-4BC9-8594-417FE845571E}"/>
                </a:ext>
              </a:extLst>
            </p:cNvPr>
            <p:cNvSpPr>
              <a:spLocks noEditPoints="1"/>
            </p:cNvSpPr>
            <p:nvPr/>
          </p:nvSpPr>
          <p:spPr bwMode="auto">
            <a:xfrm rot="18900000">
              <a:off x="10098812" y="4684630"/>
              <a:ext cx="591973" cy="540047"/>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grpSp>
        <p:nvGrpSpPr>
          <p:cNvPr id="2" name="Group 1">
            <a:extLst>
              <a:ext uri="{FF2B5EF4-FFF2-40B4-BE49-F238E27FC236}">
                <a16:creationId xmlns:a16="http://schemas.microsoft.com/office/drawing/2014/main" id="{6C0DEA93-6104-4F7E-A82E-A1FAA08EA196}"/>
              </a:ext>
            </a:extLst>
          </p:cNvPr>
          <p:cNvGrpSpPr/>
          <p:nvPr/>
        </p:nvGrpSpPr>
        <p:grpSpPr>
          <a:xfrm>
            <a:off x="2524537" y="3294006"/>
            <a:ext cx="1007475" cy="269988"/>
            <a:chOff x="5049732" y="6587977"/>
            <a:chExt cx="2015212" cy="540047"/>
          </a:xfrm>
        </p:grpSpPr>
        <p:cxnSp>
          <p:nvCxnSpPr>
            <p:cNvPr id="12" name="Straight Connector 11">
              <a:extLst>
                <a:ext uri="{FF2B5EF4-FFF2-40B4-BE49-F238E27FC236}">
                  <a16:creationId xmlns:a16="http://schemas.microsoft.com/office/drawing/2014/main" id="{D9FD3BB4-8C98-41A9-81CC-8617969F2B35}"/>
                </a:ext>
              </a:extLst>
            </p:cNvPr>
            <p:cNvCxnSpPr>
              <a:cxnSpLocks/>
            </p:cNvCxnSpPr>
            <p:nvPr/>
          </p:nvCxnSpPr>
          <p:spPr>
            <a:xfrm>
              <a:off x="5049732" y="6858000"/>
              <a:ext cx="2015212" cy="0"/>
            </a:xfrm>
            <a:prstGeom prst="line">
              <a:avLst/>
            </a:prstGeom>
            <a:ln w="381000" cap="rnd">
              <a:solidFill>
                <a:schemeClr val="accent4">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9" name="Freeform 5">
              <a:extLst>
                <a:ext uri="{FF2B5EF4-FFF2-40B4-BE49-F238E27FC236}">
                  <a16:creationId xmlns:a16="http://schemas.microsoft.com/office/drawing/2014/main" id="{B6844634-A393-462F-89D9-9B4AAC670359}"/>
                </a:ext>
              </a:extLst>
            </p:cNvPr>
            <p:cNvSpPr>
              <a:spLocks noEditPoints="1"/>
            </p:cNvSpPr>
            <p:nvPr/>
          </p:nvSpPr>
          <p:spPr bwMode="auto">
            <a:xfrm>
              <a:off x="5761352" y="6587977"/>
              <a:ext cx="591973" cy="540047"/>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sp>
        <p:nvSpPr>
          <p:cNvPr id="5" name="Rectangle: Rounded Corners 4">
            <a:extLst>
              <a:ext uri="{FF2B5EF4-FFF2-40B4-BE49-F238E27FC236}">
                <a16:creationId xmlns:a16="http://schemas.microsoft.com/office/drawing/2014/main" id="{CAAA3593-B51C-4640-AB5C-B1E10AD1EB13}"/>
              </a:ext>
            </a:extLst>
          </p:cNvPr>
          <p:cNvSpPr/>
          <p:nvPr/>
        </p:nvSpPr>
        <p:spPr>
          <a:xfrm>
            <a:off x="1274884" y="2804174"/>
            <a:ext cx="1249653" cy="1249653"/>
          </a:xfrm>
          <a:prstGeom prst="roundRect">
            <a:avLst>
              <a:gd name="adj" fmla="val 50000"/>
            </a:avLst>
          </a:prstGeom>
          <a:solidFill>
            <a:srgbClr val="BD0022"/>
          </a:soli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entury Gothic"/>
              </a:rPr>
              <a:t>Start</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3" name="Rectangle: Rounded Corners 2">
            <a:extLst>
              <a:ext uri="{FF2B5EF4-FFF2-40B4-BE49-F238E27FC236}">
                <a16:creationId xmlns:a16="http://schemas.microsoft.com/office/drawing/2014/main" id="{C5303237-9BAC-4CE2-A0E3-95693DF035AD}"/>
              </a:ext>
            </a:extLst>
          </p:cNvPr>
          <p:cNvSpPr/>
          <p:nvPr/>
        </p:nvSpPr>
        <p:spPr>
          <a:xfrm>
            <a:off x="3532012" y="2804174"/>
            <a:ext cx="1249653" cy="1249653"/>
          </a:xfrm>
          <a:prstGeom prst="roundRect">
            <a:avLst>
              <a:gd name="adj" fmla="val 4772"/>
            </a:avLst>
          </a:prstGeom>
          <a:solidFill>
            <a:srgbClr val="BD0022"/>
          </a:soli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01</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21" name="Diamond 20">
            <a:extLst>
              <a:ext uri="{FF2B5EF4-FFF2-40B4-BE49-F238E27FC236}">
                <a16:creationId xmlns:a16="http://schemas.microsoft.com/office/drawing/2014/main" id="{4D8F0610-52A8-441E-A1DC-B6D676DD5812}"/>
              </a:ext>
            </a:extLst>
          </p:cNvPr>
          <p:cNvSpPr/>
          <p:nvPr/>
        </p:nvSpPr>
        <p:spPr>
          <a:xfrm>
            <a:off x="5264356" y="838233"/>
            <a:ext cx="1663289" cy="1663289"/>
          </a:xfrm>
          <a:prstGeom prst="diamond">
            <a:avLst/>
          </a:prstGeom>
          <a:solidFill>
            <a:srgbClr val="BD0022"/>
          </a:soli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02</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49" name="TextBox 48">
            <a:extLst>
              <a:ext uri="{FF2B5EF4-FFF2-40B4-BE49-F238E27FC236}">
                <a16:creationId xmlns:a16="http://schemas.microsoft.com/office/drawing/2014/main" id="{737D222C-3737-4413-AF3A-C4D44358CFAA}"/>
              </a:ext>
            </a:extLst>
          </p:cNvPr>
          <p:cNvSpPr txBox="1"/>
          <p:nvPr/>
        </p:nvSpPr>
        <p:spPr>
          <a:xfrm>
            <a:off x="4981629" y="2990476"/>
            <a:ext cx="2228743" cy="923073"/>
          </a:xfrm>
          <a:prstGeom prst="rect">
            <a:avLst/>
          </a:prstGeom>
          <a:noFill/>
        </p:spPr>
        <p:txBody>
          <a:bodyPr wrap="square" rtlCol="0">
            <a:spAutoFit/>
          </a:bodyPr>
          <a:lstStyle/>
          <a:p>
            <a:pPr algn="ctr" defTabSz="228554">
              <a:defRPr/>
            </a:pPr>
            <a:r>
              <a:rPr lang="en-US" sz="2699" b="1">
                <a:solidFill>
                  <a:srgbClr val="172144"/>
                </a:solidFill>
                <a:latin typeface="Century Gothic"/>
              </a:rPr>
              <a:t>Simple Flow </a:t>
            </a:r>
          </a:p>
          <a:p>
            <a:pPr algn="ctr" defTabSz="228554">
              <a:defRPr/>
            </a:pPr>
            <a:r>
              <a:rPr lang="en-US" sz="2699" b="1">
                <a:solidFill>
                  <a:srgbClr val="172144"/>
                </a:solidFill>
                <a:latin typeface="Century Gothic"/>
              </a:rPr>
              <a:t>Chart</a:t>
            </a:r>
            <a:endParaRPr lang="en-US" sz="2699" b="1" dirty="0">
              <a:solidFill>
                <a:srgbClr val="172144"/>
              </a:solidFill>
              <a:latin typeface="Century Gothic"/>
            </a:endParaRPr>
          </a:p>
        </p:txBody>
      </p:sp>
      <p:sp>
        <p:nvSpPr>
          <p:cNvPr id="41" name="Diamond 40">
            <a:extLst>
              <a:ext uri="{FF2B5EF4-FFF2-40B4-BE49-F238E27FC236}">
                <a16:creationId xmlns:a16="http://schemas.microsoft.com/office/drawing/2014/main" id="{B3F105A5-2215-4378-8C85-1CFA1D3A3DD2}"/>
              </a:ext>
            </a:extLst>
          </p:cNvPr>
          <p:cNvSpPr/>
          <p:nvPr/>
        </p:nvSpPr>
        <p:spPr>
          <a:xfrm>
            <a:off x="5264356" y="4356478"/>
            <a:ext cx="1663289" cy="1663289"/>
          </a:xfrm>
          <a:prstGeom prst="diamond">
            <a:avLst/>
          </a:prstGeom>
          <a:solidFill>
            <a:srgbClr val="BD0022"/>
          </a:soli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02</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48" name="Rectangle: Rounded Corners 47">
            <a:extLst>
              <a:ext uri="{FF2B5EF4-FFF2-40B4-BE49-F238E27FC236}">
                <a16:creationId xmlns:a16="http://schemas.microsoft.com/office/drawing/2014/main" id="{1BFC29F4-04E4-4749-8EE4-07A50CEBAECA}"/>
              </a:ext>
            </a:extLst>
          </p:cNvPr>
          <p:cNvSpPr/>
          <p:nvPr/>
        </p:nvSpPr>
        <p:spPr>
          <a:xfrm>
            <a:off x="7441322" y="2804174"/>
            <a:ext cx="1249653" cy="1249653"/>
          </a:xfrm>
          <a:prstGeom prst="roundRect">
            <a:avLst>
              <a:gd name="adj" fmla="val 5302"/>
            </a:avLst>
          </a:prstGeom>
          <a:solidFill>
            <a:srgbClr val="BD0022"/>
          </a:soli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03</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50" name="Rectangle 49">
            <a:extLst>
              <a:ext uri="{FF2B5EF4-FFF2-40B4-BE49-F238E27FC236}">
                <a16:creationId xmlns:a16="http://schemas.microsoft.com/office/drawing/2014/main" id="{2972C767-7D6C-413C-8A5A-172ED16901D8}"/>
              </a:ext>
            </a:extLst>
          </p:cNvPr>
          <p:cNvSpPr/>
          <p:nvPr/>
        </p:nvSpPr>
        <p:spPr>
          <a:xfrm>
            <a:off x="9261480" y="2362775"/>
            <a:ext cx="1549634" cy="1201547"/>
          </a:xfrm>
          <a:prstGeom prst="rect">
            <a:avLst/>
          </a:prstGeom>
        </p:spPr>
        <p:txBody>
          <a:bodyPr wrap="square" anchor="ctr">
            <a:spAutoFit/>
          </a:bodyPr>
          <a:lstStyle/>
          <a:p>
            <a:pPr algn="r" defTabSz="228554">
              <a:lnSpc>
                <a:spcPct val="89000"/>
              </a:lnSpc>
              <a:defRPr/>
            </a:pPr>
            <a:r>
              <a:rPr lang="en-US" b="1" dirty="0">
                <a:solidFill>
                  <a:srgbClr val="172144"/>
                </a:solidFill>
                <a:latin typeface="Century Gothic"/>
              </a:rPr>
              <a:t>Title</a:t>
            </a:r>
            <a:endParaRPr lang="en-US" sz="1000" b="1" dirty="0">
              <a:solidFill>
                <a:srgbClr val="172144"/>
              </a:solidFill>
              <a:latin typeface="Century Gothic"/>
            </a:endParaRPr>
          </a:p>
          <a:p>
            <a:pPr algn="r" defTabSz="228554">
              <a:lnSpc>
                <a:spcPct val="89000"/>
              </a:lnSpc>
              <a:defRPr/>
            </a:pPr>
            <a:r>
              <a:rPr lang="en-US" sz="900" dirty="0">
                <a:solidFill>
                  <a:srgbClr val="172144"/>
                </a:solidFill>
                <a:latin typeface="Calibri"/>
              </a:rPr>
              <a:t>Donec </a:t>
            </a:r>
            <a:r>
              <a:rPr lang="en-US" sz="900" dirty="0" err="1">
                <a:solidFill>
                  <a:srgbClr val="172144"/>
                </a:solidFill>
                <a:latin typeface="Calibri"/>
              </a:rPr>
              <a:t>ornare</a:t>
            </a:r>
            <a:r>
              <a:rPr lang="en-US" sz="900" dirty="0">
                <a:solidFill>
                  <a:srgbClr val="172144"/>
                </a:solidFill>
                <a:latin typeface="Calibri"/>
              </a:rPr>
              <a:t> </a:t>
            </a:r>
            <a:r>
              <a:rPr lang="en-US" sz="900" dirty="0" err="1">
                <a:solidFill>
                  <a:srgbClr val="172144"/>
                </a:solidFill>
                <a:latin typeface="Calibri"/>
              </a:rPr>
              <a:t>rutrum</a:t>
            </a:r>
            <a:r>
              <a:rPr lang="en-US" sz="900" dirty="0">
                <a:solidFill>
                  <a:srgbClr val="172144"/>
                </a:solidFill>
                <a:latin typeface="Calibri"/>
              </a:rPr>
              <a:t> </a:t>
            </a:r>
            <a:r>
              <a:rPr lang="en-US" sz="900" dirty="0" err="1">
                <a:solidFill>
                  <a:srgbClr val="172144"/>
                </a:solidFill>
                <a:latin typeface="Calibri"/>
              </a:rPr>
              <a:t>neque</a:t>
            </a:r>
            <a:r>
              <a:rPr lang="en-US" sz="900" dirty="0">
                <a:solidFill>
                  <a:srgbClr val="172144"/>
                </a:solidFill>
                <a:latin typeface="Calibri"/>
              </a:rPr>
              <a:t> sit </a:t>
            </a:r>
            <a:r>
              <a:rPr lang="en-US" sz="900" dirty="0" err="1">
                <a:solidFill>
                  <a:srgbClr val="172144"/>
                </a:solidFill>
                <a:latin typeface="Calibri"/>
              </a:rPr>
              <a:t>amet</a:t>
            </a:r>
            <a:r>
              <a:rPr lang="en-US" sz="900" dirty="0">
                <a:solidFill>
                  <a:srgbClr val="172144"/>
                </a:solidFill>
                <a:latin typeface="Calibri"/>
              </a:rPr>
              <a:t> </a:t>
            </a:r>
            <a:r>
              <a:rPr lang="en-US" sz="900" dirty="0" err="1">
                <a:solidFill>
                  <a:srgbClr val="172144"/>
                </a:solidFill>
                <a:latin typeface="Calibri"/>
              </a:rPr>
              <a:t>pellentesque</a:t>
            </a:r>
            <a:r>
              <a:rPr lang="en-US" sz="900" dirty="0">
                <a:solidFill>
                  <a:srgbClr val="172144"/>
                </a:solidFill>
                <a:latin typeface="Calibri"/>
              </a:rPr>
              <a:t>. </a:t>
            </a:r>
            <a:r>
              <a:rPr lang="en-US" sz="900" dirty="0" err="1">
                <a:solidFill>
                  <a:srgbClr val="172144"/>
                </a:solidFill>
                <a:latin typeface="Calibri"/>
              </a:rPr>
              <a:t>Nulla</a:t>
            </a:r>
            <a:r>
              <a:rPr lang="en-US" sz="900" dirty="0">
                <a:solidFill>
                  <a:srgbClr val="172144"/>
                </a:solidFill>
                <a:latin typeface="Calibri"/>
              </a:rPr>
              <a:t> </a:t>
            </a:r>
            <a:r>
              <a:rPr lang="en-US" sz="900" dirty="0" err="1">
                <a:solidFill>
                  <a:srgbClr val="172144"/>
                </a:solidFill>
                <a:latin typeface="Calibri"/>
              </a:rPr>
              <a:t>eget</a:t>
            </a:r>
            <a:r>
              <a:rPr lang="en-US" sz="900" dirty="0">
                <a:solidFill>
                  <a:srgbClr val="172144"/>
                </a:solidFill>
                <a:latin typeface="Calibri"/>
              </a:rPr>
              <a:t> dictum </a:t>
            </a:r>
            <a:r>
              <a:rPr lang="en-US" sz="900" dirty="0" err="1">
                <a:solidFill>
                  <a:srgbClr val="172144"/>
                </a:solidFill>
                <a:latin typeface="Calibri"/>
              </a:rPr>
              <a:t>tortor</a:t>
            </a:r>
            <a:r>
              <a:rPr lang="en-US" sz="900" dirty="0">
                <a:solidFill>
                  <a:srgbClr val="172144"/>
                </a:solidFill>
                <a:latin typeface="Calibri"/>
              </a:rPr>
              <a:t>. Nunc </a:t>
            </a:r>
            <a:r>
              <a:rPr lang="en-US" sz="900" dirty="0" err="1">
                <a:solidFill>
                  <a:srgbClr val="172144"/>
                </a:solidFill>
                <a:latin typeface="Calibri"/>
              </a:rPr>
              <a:t>interdum</a:t>
            </a:r>
            <a:r>
              <a:rPr lang="en-US" sz="900" dirty="0">
                <a:solidFill>
                  <a:srgbClr val="172144"/>
                </a:solidFill>
                <a:latin typeface="Calibri"/>
              </a:rPr>
              <a:t> </a:t>
            </a:r>
            <a:r>
              <a:rPr lang="en-US" sz="900" dirty="0" err="1">
                <a:solidFill>
                  <a:srgbClr val="172144"/>
                </a:solidFill>
                <a:latin typeface="Calibri"/>
              </a:rPr>
              <a:t>velit</a:t>
            </a:r>
            <a:r>
              <a:rPr lang="en-US" sz="900" dirty="0">
                <a:solidFill>
                  <a:srgbClr val="172144"/>
                </a:solidFill>
                <a:latin typeface="Calibri"/>
              </a:rPr>
              <a:t> </a:t>
            </a:r>
            <a:r>
              <a:rPr lang="en-US" sz="900" dirty="0" err="1">
                <a:solidFill>
                  <a:srgbClr val="172144"/>
                </a:solidFill>
                <a:latin typeface="Calibri"/>
              </a:rPr>
              <a:t>vulputate</a:t>
            </a:r>
            <a:r>
              <a:rPr lang="en-US" sz="900" dirty="0">
                <a:solidFill>
                  <a:srgbClr val="172144"/>
                </a:solidFill>
                <a:latin typeface="Calibri"/>
              </a:rPr>
              <a:t>, </a:t>
            </a:r>
            <a:r>
              <a:rPr lang="en-US" sz="900" dirty="0" err="1">
                <a:solidFill>
                  <a:srgbClr val="172144"/>
                </a:solidFill>
                <a:latin typeface="Calibri"/>
              </a:rPr>
              <a:t>finibus</a:t>
            </a:r>
            <a:r>
              <a:rPr lang="en-US" sz="900" dirty="0">
                <a:solidFill>
                  <a:srgbClr val="172144"/>
                </a:solidFill>
                <a:latin typeface="Calibri"/>
              </a:rPr>
              <a:t> </a:t>
            </a:r>
            <a:r>
              <a:rPr lang="en-US" sz="900" dirty="0" err="1">
                <a:solidFill>
                  <a:srgbClr val="172144"/>
                </a:solidFill>
                <a:latin typeface="Calibri"/>
              </a:rPr>
              <a:t>elit</a:t>
            </a:r>
            <a:r>
              <a:rPr lang="en-US" sz="900" dirty="0">
                <a:solidFill>
                  <a:srgbClr val="172144"/>
                </a:solidFill>
                <a:latin typeface="Calibri"/>
              </a:rPr>
              <a:t> et, </a:t>
            </a:r>
            <a:r>
              <a:rPr lang="en-US" sz="900" dirty="0" err="1">
                <a:solidFill>
                  <a:srgbClr val="172144"/>
                </a:solidFill>
                <a:latin typeface="Calibri"/>
              </a:rPr>
              <a:t>iaculis</a:t>
            </a:r>
            <a:r>
              <a:rPr lang="en-US" sz="900" dirty="0">
                <a:solidFill>
                  <a:srgbClr val="172144"/>
                </a:solidFill>
                <a:latin typeface="Calibri"/>
              </a:rPr>
              <a:t> </a:t>
            </a:r>
            <a:r>
              <a:rPr lang="en-US" sz="900" dirty="0" err="1">
                <a:solidFill>
                  <a:srgbClr val="172144"/>
                </a:solidFill>
                <a:latin typeface="Calibri"/>
              </a:rPr>
              <a:t>neque</a:t>
            </a:r>
            <a:r>
              <a:rPr lang="en-US" sz="900" dirty="0">
                <a:solidFill>
                  <a:srgbClr val="172144"/>
                </a:solidFill>
                <a:latin typeface="Calibri"/>
              </a:rPr>
              <a:t>. </a:t>
            </a:r>
            <a:r>
              <a:rPr lang="en-US" sz="900" dirty="0" err="1">
                <a:solidFill>
                  <a:srgbClr val="172144"/>
                </a:solidFill>
                <a:latin typeface="Calibri"/>
              </a:rPr>
              <a:t>Curabitur</a:t>
            </a:r>
            <a:r>
              <a:rPr lang="en-US" sz="900" dirty="0">
                <a:solidFill>
                  <a:srgbClr val="172144"/>
                </a:solidFill>
                <a:latin typeface="Calibri"/>
              </a:rPr>
              <a:t> in </a:t>
            </a:r>
            <a:r>
              <a:rPr lang="en-US" sz="900" dirty="0" err="1">
                <a:solidFill>
                  <a:srgbClr val="172144"/>
                </a:solidFill>
                <a:latin typeface="Calibri"/>
              </a:rPr>
              <a:t>augue</a:t>
            </a:r>
            <a:r>
              <a:rPr lang="en-US" sz="900" dirty="0">
                <a:solidFill>
                  <a:srgbClr val="172144"/>
                </a:solidFill>
                <a:latin typeface="Calibri"/>
              </a:rPr>
              <a:t> gravida, </a:t>
            </a:r>
            <a:r>
              <a:rPr lang="en-US" sz="900" dirty="0" err="1">
                <a:solidFill>
                  <a:srgbClr val="172144"/>
                </a:solidFill>
                <a:latin typeface="Calibri"/>
              </a:rPr>
              <a:t>ultrices</a:t>
            </a:r>
            <a:r>
              <a:rPr lang="en-US" sz="900" dirty="0">
                <a:solidFill>
                  <a:srgbClr val="172144"/>
                </a:solidFill>
                <a:latin typeface="Calibri"/>
              </a:rPr>
              <a:t> dui </a:t>
            </a:r>
            <a:r>
              <a:rPr lang="en-US" sz="900" dirty="0" err="1">
                <a:solidFill>
                  <a:srgbClr val="172144"/>
                </a:solidFill>
                <a:latin typeface="Calibri"/>
              </a:rPr>
              <a:t>eu</a:t>
            </a:r>
            <a:r>
              <a:rPr lang="en-US" sz="900" dirty="0">
                <a:solidFill>
                  <a:srgbClr val="172144"/>
                </a:solidFill>
                <a:latin typeface="Calibri"/>
              </a:rPr>
              <a:t>, </a:t>
            </a:r>
            <a:r>
              <a:rPr lang="en-US" sz="900" dirty="0" err="1">
                <a:solidFill>
                  <a:srgbClr val="172144"/>
                </a:solidFill>
                <a:latin typeface="Calibri"/>
              </a:rPr>
              <a:t>ultrices</a:t>
            </a:r>
            <a:r>
              <a:rPr lang="en-US" sz="900" dirty="0">
                <a:solidFill>
                  <a:srgbClr val="172144"/>
                </a:solidFill>
                <a:latin typeface="Calibri"/>
              </a:rPr>
              <a:t> eros.</a:t>
            </a:r>
          </a:p>
        </p:txBody>
      </p:sp>
    </p:spTree>
    <p:extLst>
      <p:ext uri="{BB962C8B-B14F-4D97-AF65-F5344CB8AC3E}">
        <p14:creationId xmlns:p14="http://schemas.microsoft.com/office/powerpoint/2010/main" val="65124762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left)">
                                      <p:cBhvr>
                                        <p:cTn id="14" dur="500"/>
                                        <p:tgtEl>
                                          <p:spTgt spid="2"/>
                                        </p:tgtEl>
                                      </p:cBhvr>
                                    </p:animEffect>
                                  </p:childTnLst>
                                </p:cTn>
                              </p:par>
                            </p:childTnLst>
                          </p:cTn>
                        </p:par>
                        <p:par>
                          <p:cTn id="15" fill="hold">
                            <p:stCondLst>
                              <p:cond delay="1000"/>
                            </p:stCondLst>
                            <p:childTnLst>
                              <p:par>
                                <p:cTn id="16" presetID="49" presetClass="entr" presetSubtype="0" decel="100000"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 calcmode="lin" valueType="num">
                                      <p:cBhvr>
                                        <p:cTn id="20" dur="500" fill="hold"/>
                                        <p:tgtEl>
                                          <p:spTgt spid="3"/>
                                        </p:tgtEl>
                                        <p:attrNameLst>
                                          <p:attrName>style.rotation</p:attrName>
                                        </p:attrNameLst>
                                      </p:cBhvr>
                                      <p:tavLst>
                                        <p:tav tm="0">
                                          <p:val>
                                            <p:fltVal val="360"/>
                                          </p:val>
                                        </p:tav>
                                        <p:tav tm="100000">
                                          <p:val>
                                            <p:fltVal val="0"/>
                                          </p:val>
                                        </p:tav>
                                      </p:tavLst>
                                    </p:anim>
                                    <p:animEffect transition="in" filter="fade">
                                      <p:cBhvr>
                                        <p:cTn id="21" dur="500"/>
                                        <p:tgtEl>
                                          <p:spTgt spid="3"/>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left)">
                                      <p:cBhvr>
                                        <p:cTn id="25" dur="500"/>
                                        <p:tgtEl>
                                          <p:spTgt spid="6"/>
                                        </p:tgtEl>
                                      </p:cBhvr>
                                    </p:animEffect>
                                  </p:childTnLst>
                                </p:cTn>
                              </p:par>
                            </p:childTnLst>
                          </p:cTn>
                        </p:par>
                        <p:par>
                          <p:cTn id="26" fill="hold">
                            <p:stCondLst>
                              <p:cond delay="2000"/>
                            </p:stCondLst>
                            <p:childTnLst>
                              <p:par>
                                <p:cTn id="27" presetID="49" presetClass="entr" presetSubtype="0" decel="100000" fill="hold" grpId="0" nodeType="after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p:cTn id="29" dur="500" fill="hold"/>
                                        <p:tgtEl>
                                          <p:spTgt spid="21"/>
                                        </p:tgtEl>
                                        <p:attrNameLst>
                                          <p:attrName>ppt_w</p:attrName>
                                        </p:attrNameLst>
                                      </p:cBhvr>
                                      <p:tavLst>
                                        <p:tav tm="0">
                                          <p:val>
                                            <p:fltVal val="0"/>
                                          </p:val>
                                        </p:tav>
                                        <p:tav tm="100000">
                                          <p:val>
                                            <p:strVal val="#ppt_w"/>
                                          </p:val>
                                        </p:tav>
                                      </p:tavLst>
                                    </p:anim>
                                    <p:anim calcmode="lin" valueType="num">
                                      <p:cBhvr>
                                        <p:cTn id="30" dur="500" fill="hold"/>
                                        <p:tgtEl>
                                          <p:spTgt spid="21"/>
                                        </p:tgtEl>
                                        <p:attrNameLst>
                                          <p:attrName>ppt_h</p:attrName>
                                        </p:attrNameLst>
                                      </p:cBhvr>
                                      <p:tavLst>
                                        <p:tav tm="0">
                                          <p:val>
                                            <p:fltVal val="0"/>
                                          </p:val>
                                        </p:tav>
                                        <p:tav tm="100000">
                                          <p:val>
                                            <p:strVal val="#ppt_h"/>
                                          </p:val>
                                        </p:tav>
                                      </p:tavLst>
                                    </p:anim>
                                    <p:anim calcmode="lin" valueType="num">
                                      <p:cBhvr>
                                        <p:cTn id="31" dur="500" fill="hold"/>
                                        <p:tgtEl>
                                          <p:spTgt spid="21"/>
                                        </p:tgtEl>
                                        <p:attrNameLst>
                                          <p:attrName>style.rotation</p:attrName>
                                        </p:attrNameLst>
                                      </p:cBhvr>
                                      <p:tavLst>
                                        <p:tav tm="0">
                                          <p:val>
                                            <p:fltVal val="360"/>
                                          </p:val>
                                        </p:tav>
                                        <p:tav tm="100000">
                                          <p:val>
                                            <p:fltVal val="0"/>
                                          </p:val>
                                        </p:tav>
                                      </p:tavLst>
                                    </p:anim>
                                    <p:animEffect transition="in" filter="fade">
                                      <p:cBhvr>
                                        <p:cTn id="32" dur="500"/>
                                        <p:tgtEl>
                                          <p:spTgt spid="21"/>
                                        </p:tgtEl>
                                      </p:cBhvr>
                                    </p:animEffect>
                                  </p:childTnLst>
                                </p:cTn>
                              </p:par>
                            </p:childTnLst>
                          </p:cTn>
                        </p:par>
                        <p:par>
                          <p:cTn id="33" fill="hold">
                            <p:stCondLst>
                              <p:cond delay="25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3000"/>
                            </p:stCondLst>
                            <p:childTnLst>
                              <p:par>
                                <p:cTn id="38" presetID="49" presetClass="entr" presetSubtype="0" decel="100000" fill="hold" grpId="0" nodeType="afterEffect">
                                  <p:stCondLst>
                                    <p:cond delay="0"/>
                                  </p:stCondLst>
                                  <p:childTnLst>
                                    <p:set>
                                      <p:cBhvr>
                                        <p:cTn id="39" dur="1" fill="hold">
                                          <p:stCondLst>
                                            <p:cond delay="0"/>
                                          </p:stCondLst>
                                        </p:cTn>
                                        <p:tgtEl>
                                          <p:spTgt spid="48"/>
                                        </p:tgtEl>
                                        <p:attrNameLst>
                                          <p:attrName>style.visibility</p:attrName>
                                        </p:attrNameLst>
                                      </p:cBhvr>
                                      <p:to>
                                        <p:strVal val="visible"/>
                                      </p:to>
                                    </p:set>
                                    <p:anim calcmode="lin" valueType="num">
                                      <p:cBhvr>
                                        <p:cTn id="40" dur="500" fill="hold"/>
                                        <p:tgtEl>
                                          <p:spTgt spid="48"/>
                                        </p:tgtEl>
                                        <p:attrNameLst>
                                          <p:attrName>ppt_w</p:attrName>
                                        </p:attrNameLst>
                                      </p:cBhvr>
                                      <p:tavLst>
                                        <p:tav tm="0">
                                          <p:val>
                                            <p:fltVal val="0"/>
                                          </p:val>
                                        </p:tav>
                                        <p:tav tm="100000">
                                          <p:val>
                                            <p:strVal val="#ppt_w"/>
                                          </p:val>
                                        </p:tav>
                                      </p:tavLst>
                                    </p:anim>
                                    <p:anim calcmode="lin" valueType="num">
                                      <p:cBhvr>
                                        <p:cTn id="41" dur="500" fill="hold"/>
                                        <p:tgtEl>
                                          <p:spTgt spid="48"/>
                                        </p:tgtEl>
                                        <p:attrNameLst>
                                          <p:attrName>ppt_h</p:attrName>
                                        </p:attrNameLst>
                                      </p:cBhvr>
                                      <p:tavLst>
                                        <p:tav tm="0">
                                          <p:val>
                                            <p:fltVal val="0"/>
                                          </p:val>
                                        </p:tav>
                                        <p:tav tm="100000">
                                          <p:val>
                                            <p:strVal val="#ppt_h"/>
                                          </p:val>
                                        </p:tav>
                                      </p:tavLst>
                                    </p:anim>
                                    <p:anim calcmode="lin" valueType="num">
                                      <p:cBhvr>
                                        <p:cTn id="42" dur="500" fill="hold"/>
                                        <p:tgtEl>
                                          <p:spTgt spid="48"/>
                                        </p:tgtEl>
                                        <p:attrNameLst>
                                          <p:attrName>style.rotation</p:attrName>
                                        </p:attrNameLst>
                                      </p:cBhvr>
                                      <p:tavLst>
                                        <p:tav tm="0">
                                          <p:val>
                                            <p:fltVal val="360"/>
                                          </p:val>
                                        </p:tav>
                                        <p:tav tm="100000">
                                          <p:val>
                                            <p:fltVal val="0"/>
                                          </p:val>
                                        </p:tav>
                                      </p:tavLst>
                                    </p:anim>
                                    <p:animEffect transition="in" filter="fade">
                                      <p:cBhvr>
                                        <p:cTn id="43" dur="500"/>
                                        <p:tgtEl>
                                          <p:spTgt spid="48"/>
                                        </p:tgtEl>
                                      </p:cBhvr>
                                    </p:animEffect>
                                  </p:childTnLst>
                                </p:cTn>
                              </p:par>
                              <p:par>
                                <p:cTn id="44" presetID="22" presetClass="entr" presetSubtype="2" fill="hold" nodeType="with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right)">
                                      <p:cBhvr>
                                        <p:cTn id="46" dur="500"/>
                                        <p:tgtEl>
                                          <p:spTgt spid="8"/>
                                        </p:tgtEl>
                                      </p:cBhvr>
                                    </p:animEffect>
                                  </p:childTnLst>
                                </p:cTn>
                              </p:par>
                              <p:par>
                                <p:cTn id="47" presetID="22" presetClass="entr" presetSubtype="8" fill="hold"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left)">
                                      <p:cBhvr>
                                        <p:cTn id="49" dur="500"/>
                                        <p:tgtEl>
                                          <p:spTgt spid="9"/>
                                        </p:tgtEl>
                                      </p:cBhvr>
                                    </p:animEffect>
                                  </p:childTnLst>
                                </p:cTn>
                              </p:par>
                            </p:childTnLst>
                          </p:cTn>
                        </p:par>
                        <p:par>
                          <p:cTn id="50" fill="hold">
                            <p:stCondLst>
                              <p:cond delay="3500"/>
                            </p:stCondLst>
                            <p:childTnLst>
                              <p:par>
                                <p:cTn id="51" presetID="49" presetClass="entr" presetSubtype="0" decel="100000" fill="hold" grpId="0" nodeType="after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p:cTn id="53" dur="500" fill="hold"/>
                                        <p:tgtEl>
                                          <p:spTgt spid="41"/>
                                        </p:tgtEl>
                                        <p:attrNameLst>
                                          <p:attrName>ppt_w</p:attrName>
                                        </p:attrNameLst>
                                      </p:cBhvr>
                                      <p:tavLst>
                                        <p:tav tm="0">
                                          <p:val>
                                            <p:fltVal val="0"/>
                                          </p:val>
                                        </p:tav>
                                        <p:tav tm="100000">
                                          <p:val>
                                            <p:strVal val="#ppt_w"/>
                                          </p:val>
                                        </p:tav>
                                      </p:tavLst>
                                    </p:anim>
                                    <p:anim calcmode="lin" valueType="num">
                                      <p:cBhvr>
                                        <p:cTn id="54" dur="500" fill="hold"/>
                                        <p:tgtEl>
                                          <p:spTgt spid="41"/>
                                        </p:tgtEl>
                                        <p:attrNameLst>
                                          <p:attrName>ppt_h</p:attrName>
                                        </p:attrNameLst>
                                      </p:cBhvr>
                                      <p:tavLst>
                                        <p:tav tm="0">
                                          <p:val>
                                            <p:fltVal val="0"/>
                                          </p:val>
                                        </p:tav>
                                        <p:tav tm="100000">
                                          <p:val>
                                            <p:strVal val="#ppt_h"/>
                                          </p:val>
                                        </p:tav>
                                      </p:tavLst>
                                    </p:anim>
                                    <p:anim calcmode="lin" valueType="num">
                                      <p:cBhvr>
                                        <p:cTn id="55" dur="500" fill="hold"/>
                                        <p:tgtEl>
                                          <p:spTgt spid="41"/>
                                        </p:tgtEl>
                                        <p:attrNameLst>
                                          <p:attrName>style.rotation</p:attrName>
                                        </p:attrNameLst>
                                      </p:cBhvr>
                                      <p:tavLst>
                                        <p:tav tm="0">
                                          <p:val>
                                            <p:fltVal val="360"/>
                                          </p:val>
                                        </p:tav>
                                        <p:tav tm="100000">
                                          <p:val>
                                            <p:fltVal val="0"/>
                                          </p:val>
                                        </p:tav>
                                      </p:tavLst>
                                    </p:anim>
                                    <p:animEffect transition="in" filter="fade">
                                      <p:cBhvr>
                                        <p:cTn id="56" dur="500"/>
                                        <p:tgtEl>
                                          <p:spTgt spid="41"/>
                                        </p:tgtEl>
                                      </p:cBhvr>
                                    </p:animEffect>
                                  </p:childTnLst>
                                </p:cTn>
                              </p:par>
                            </p:childTnLst>
                          </p:cTn>
                        </p:par>
                        <p:par>
                          <p:cTn id="57" fill="hold">
                            <p:stCondLst>
                              <p:cond delay="4000"/>
                            </p:stCondLst>
                            <p:childTnLst>
                              <p:par>
                                <p:cTn id="58" presetID="22" presetClass="entr" presetSubtype="1" fill="hold" nodeType="afterEffect">
                                  <p:stCondLst>
                                    <p:cond delay="0"/>
                                  </p:stCondLst>
                                  <p:childTnLst>
                                    <p:set>
                                      <p:cBhvr>
                                        <p:cTn id="59" dur="1" fill="hold">
                                          <p:stCondLst>
                                            <p:cond delay="0"/>
                                          </p:stCondLst>
                                        </p:cTn>
                                        <p:tgtEl>
                                          <p:spTgt spid="10"/>
                                        </p:tgtEl>
                                        <p:attrNameLst>
                                          <p:attrName>style.visibility</p:attrName>
                                        </p:attrNameLst>
                                      </p:cBhvr>
                                      <p:to>
                                        <p:strVal val="visible"/>
                                      </p:to>
                                    </p:set>
                                    <p:animEffect transition="in" filter="wipe(up)">
                                      <p:cBhvr>
                                        <p:cTn id="6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animBg="1"/>
      <p:bldP spid="21" grpId="0" animBg="1"/>
      <p:bldP spid="41" grpId="0" animBg="1"/>
      <p:bldP spid="4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916611E-6314-48A4-B94F-5B2B659D6DD6}"/>
              </a:ext>
            </a:extLst>
          </p:cNvPr>
          <p:cNvGrpSpPr/>
          <p:nvPr/>
        </p:nvGrpSpPr>
        <p:grpSpPr>
          <a:xfrm>
            <a:off x="540977" y="3715833"/>
            <a:ext cx="2308260" cy="2686821"/>
            <a:chOff x="1082093" y="7431741"/>
            <a:chExt cx="4617121" cy="5374341"/>
          </a:xfrm>
        </p:grpSpPr>
        <p:grpSp>
          <p:nvGrpSpPr>
            <p:cNvPr id="34" name="Group 33">
              <a:extLst>
                <a:ext uri="{FF2B5EF4-FFF2-40B4-BE49-F238E27FC236}">
                  <a16:creationId xmlns:a16="http://schemas.microsoft.com/office/drawing/2014/main" id="{04568B15-5FD2-44C5-ACEE-EB9702D29DEF}"/>
                </a:ext>
              </a:extLst>
            </p:cNvPr>
            <p:cNvGrpSpPr/>
            <p:nvPr/>
          </p:nvGrpSpPr>
          <p:grpSpPr>
            <a:xfrm>
              <a:off x="1082093" y="7431741"/>
              <a:ext cx="4617121" cy="5374341"/>
              <a:chOff x="9097962" y="3762375"/>
              <a:chExt cx="6191250" cy="6191250"/>
            </a:xfrm>
            <a:effectLst>
              <a:outerShdw blurRad="1270000" dist="571500" dir="2700000" sx="86000" sy="86000" algn="tl" rotWithShape="0">
                <a:schemeClr val="accent1">
                  <a:lumMod val="75000"/>
                  <a:alpha val="84000"/>
                </a:schemeClr>
              </a:outerShdw>
            </a:effectLst>
          </p:grpSpPr>
          <p:sp>
            <p:nvSpPr>
              <p:cNvPr id="39" name="Rectangle: Rounded Corners 38">
                <a:extLst>
                  <a:ext uri="{FF2B5EF4-FFF2-40B4-BE49-F238E27FC236}">
                    <a16:creationId xmlns:a16="http://schemas.microsoft.com/office/drawing/2014/main" id="{01ECB8DE-085B-41DB-9C14-37799B8D6A34}"/>
                  </a:ext>
                </a:extLst>
              </p:cNvPr>
              <p:cNvSpPr/>
              <p:nvPr/>
            </p:nvSpPr>
            <p:spPr>
              <a:xfrm>
                <a:off x="9097962" y="3762375"/>
                <a:ext cx="6191250" cy="6191250"/>
              </a:xfrm>
              <a:prstGeom prst="roundRect">
                <a:avLst>
                  <a:gd name="adj" fmla="val 6838"/>
                </a:avLst>
              </a:prstGeom>
              <a:solidFill>
                <a:schemeClr val="bg1">
                  <a:lumMod val="85000"/>
                </a:schemeClr>
              </a:solidFill>
              <a:ln>
                <a:noFill/>
              </a:ln>
              <a:effectLst>
                <a:outerShdw blurRad="1270000" dist="228600" dir="13500000" sx="104000" sy="104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 name="Rectangle 39">
                <a:extLst>
                  <a:ext uri="{FF2B5EF4-FFF2-40B4-BE49-F238E27FC236}">
                    <a16:creationId xmlns:a16="http://schemas.microsoft.com/office/drawing/2014/main" id="{9A85ECA5-0159-4234-BB99-239CD42EF3DC}"/>
                  </a:ext>
                </a:extLst>
              </p:cNvPr>
              <p:cNvSpPr/>
              <p:nvPr/>
            </p:nvSpPr>
            <p:spPr>
              <a:xfrm>
                <a:off x="10826496" y="4736592"/>
                <a:ext cx="640080"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64" name="Today…">
              <a:extLst>
                <a:ext uri="{FF2B5EF4-FFF2-40B4-BE49-F238E27FC236}">
                  <a16:creationId xmlns:a16="http://schemas.microsoft.com/office/drawing/2014/main" id="{CB6D089B-45B9-4713-9B79-793DB4B7C5CB}"/>
                </a:ext>
              </a:extLst>
            </p:cNvPr>
            <p:cNvSpPr txBox="1"/>
            <p:nvPr/>
          </p:nvSpPr>
          <p:spPr>
            <a:xfrm>
              <a:off x="1359673" y="8168631"/>
              <a:ext cx="2579232" cy="153882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defRPr sz="1800" b="0">
                  <a:solidFill>
                    <a:srgbClr val="2C2E3C"/>
                  </a:solidFill>
                  <a:latin typeface="Aileron Light"/>
                  <a:ea typeface="Aileron Light"/>
                  <a:cs typeface="Aileron Light"/>
                  <a:sym typeface="Aileron Light"/>
                </a:defRPr>
              </a:pPr>
              <a:r>
                <a:rPr lang="en-US"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Oct,16</a:t>
              </a:r>
              <a:endParaRPr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6400">
                  <a:solidFill>
                    <a:srgbClr val="2C2E3C"/>
                  </a:solidFill>
                  <a:latin typeface="Aileron"/>
                  <a:ea typeface="Aileron"/>
                  <a:cs typeface="Aileron"/>
                  <a:sym typeface="Aileron"/>
                </a:defRPr>
              </a:pPr>
              <a:r>
                <a:rPr lang="en-US" sz="3199">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25,002</a:t>
              </a:r>
              <a:endParaRPr sz="3199">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1800">
                  <a:solidFill>
                    <a:srgbClr val="2C2E3C"/>
                  </a:solidFill>
                  <a:latin typeface="Aileron"/>
                  <a:ea typeface="Aileron"/>
                  <a:cs typeface="Aileron"/>
                  <a:sym typeface="Aileron"/>
                </a:defRPr>
              </a:pPr>
              <a:r>
                <a:rPr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Countdown Step</a:t>
              </a:r>
            </a:p>
          </p:txBody>
        </p:sp>
        <p:sp>
          <p:nvSpPr>
            <p:cNvPr id="67" name="TextBox 66">
              <a:extLst>
                <a:ext uri="{FF2B5EF4-FFF2-40B4-BE49-F238E27FC236}">
                  <a16:creationId xmlns:a16="http://schemas.microsoft.com/office/drawing/2014/main" id="{F3A14784-A524-42D3-96AF-0B366340EBFF}"/>
                </a:ext>
              </a:extLst>
            </p:cNvPr>
            <p:cNvSpPr txBox="1"/>
            <p:nvPr/>
          </p:nvSpPr>
          <p:spPr>
            <a:xfrm>
              <a:off x="1359673" y="10692031"/>
              <a:ext cx="4061961" cy="1631428"/>
            </a:xfrm>
            <a:prstGeom prst="rect">
              <a:avLst/>
            </a:prstGeom>
            <a:noFill/>
          </p:spPr>
          <p:txBody>
            <a:bodyPr wrap="square" rtlCol="0">
              <a:spAutoFit/>
            </a:bodyPr>
            <a:lstStyle/>
            <a:p>
              <a:pPr defTabSz="228508"/>
              <a:r>
                <a:rPr lang="en-US" sz="2000" b="1">
                  <a:solidFill>
                    <a:schemeClr val="tx1">
                      <a:lumMod val="90000"/>
                      <a:lumOff val="10000"/>
                    </a:schemeClr>
                  </a:solidFill>
                  <a:latin typeface="Century Gothic"/>
                </a:rPr>
                <a:t>Report.</a:t>
              </a:r>
            </a:p>
            <a:p>
              <a:pPr defTabSz="228508"/>
              <a:r>
                <a:rPr lang="en-US" sz="900">
                  <a:solidFill>
                    <a:schemeClr val="tx1">
                      <a:alpha val="54000"/>
                    </a:schemeClr>
                  </a:solidFill>
                  <a:latin typeface="Calibri"/>
                </a:rPr>
                <a:t>Cras sed maximus ante, vel bibendum justo. Integer pulvinar erat in quam varius, at aliquam justo fringilla.</a:t>
              </a:r>
            </a:p>
          </p:txBody>
        </p:sp>
      </p:grpSp>
      <p:grpSp>
        <p:nvGrpSpPr>
          <p:cNvPr id="5" name="Group 4">
            <a:extLst>
              <a:ext uri="{FF2B5EF4-FFF2-40B4-BE49-F238E27FC236}">
                <a16:creationId xmlns:a16="http://schemas.microsoft.com/office/drawing/2014/main" id="{D6FA492F-B6CD-4527-9B89-B36D806B5736}"/>
              </a:ext>
            </a:extLst>
          </p:cNvPr>
          <p:cNvGrpSpPr/>
          <p:nvPr/>
        </p:nvGrpSpPr>
        <p:grpSpPr>
          <a:xfrm>
            <a:off x="5703569" y="3715833"/>
            <a:ext cx="2308260" cy="2686821"/>
            <a:chOff x="10943294" y="7431741"/>
            <a:chExt cx="4617121" cy="5374341"/>
          </a:xfrm>
        </p:grpSpPr>
        <p:grpSp>
          <p:nvGrpSpPr>
            <p:cNvPr id="56" name="Group 55">
              <a:extLst>
                <a:ext uri="{FF2B5EF4-FFF2-40B4-BE49-F238E27FC236}">
                  <a16:creationId xmlns:a16="http://schemas.microsoft.com/office/drawing/2014/main" id="{413D1AD7-5402-497C-9572-CB52C4E9A49C}"/>
                </a:ext>
              </a:extLst>
            </p:cNvPr>
            <p:cNvGrpSpPr/>
            <p:nvPr/>
          </p:nvGrpSpPr>
          <p:grpSpPr>
            <a:xfrm>
              <a:off x="10943294" y="7431741"/>
              <a:ext cx="4617121" cy="5374341"/>
              <a:chOff x="9097962" y="3762375"/>
              <a:chExt cx="6191250" cy="6191250"/>
            </a:xfrm>
            <a:effectLst>
              <a:outerShdw blurRad="1270000" dist="571500" dir="2700000" sx="86000" sy="86000" algn="tl" rotWithShape="0">
                <a:schemeClr val="accent1">
                  <a:lumMod val="75000"/>
                  <a:alpha val="84000"/>
                </a:schemeClr>
              </a:outerShdw>
            </a:effectLst>
          </p:grpSpPr>
          <p:sp>
            <p:nvSpPr>
              <p:cNvPr id="57" name="Rectangle: Rounded Corners 56">
                <a:extLst>
                  <a:ext uri="{FF2B5EF4-FFF2-40B4-BE49-F238E27FC236}">
                    <a16:creationId xmlns:a16="http://schemas.microsoft.com/office/drawing/2014/main" id="{10621ABF-509B-4C07-A8BC-941FD7310FF3}"/>
                  </a:ext>
                </a:extLst>
              </p:cNvPr>
              <p:cNvSpPr/>
              <p:nvPr/>
            </p:nvSpPr>
            <p:spPr>
              <a:xfrm>
                <a:off x="9097962" y="3762375"/>
                <a:ext cx="6191250" cy="6191250"/>
              </a:xfrm>
              <a:prstGeom prst="roundRect">
                <a:avLst>
                  <a:gd name="adj" fmla="val 6838"/>
                </a:avLst>
              </a:prstGeom>
              <a:solidFill>
                <a:schemeClr val="accent1">
                  <a:lumMod val="20000"/>
                  <a:lumOff val="80000"/>
                </a:schemeClr>
              </a:solidFill>
              <a:ln>
                <a:noFill/>
              </a:ln>
              <a:effectLst>
                <a:outerShdw blurRad="1270000" dist="228600" dir="13500000" sx="104000" sy="104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Rectangle 57">
                <a:extLst>
                  <a:ext uri="{FF2B5EF4-FFF2-40B4-BE49-F238E27FC236}">
                    <a16:creationId xmlns:a16="http://schemas.microsoft.com/office/drawing/2014/main" id="{FBEE439F-4B88-423F-ADB6-A5F0BEFA3234}"/>
                  </a:ext>
                </a:extLst>
              </p:cNvPr>
              <p:cNvSpPr/>
              <p:nvPr/>
            </p:nvSpPr>
            <p:spPr>
              <a:xfrm>
                <a:off x="10826496" y="4736592"/>
                <a:ext cx="640080"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65" name="Today…">
              <a:extLst>
                <a:ext uri="{FF2B5EF4-FFF2-40B4-BE49-F238E27FC236}">
                  <a16:creationId xmlns:a16="http://schemas.microsoft.com/office/drawing/2014/main" id="{37E29FE8-AB9D-4795-8E52-61FE3D7845F1}"/>
                </a:ext>
              </a:extLst>
            </p:cNvPr>
            <p:cNvSpPr txBox="1"/>
            <p:nvPr/>
          </p:nvSpPr>
          <p:spPr>
            <a:xfrm>
              <a:off x="11220874" y="8168631"/>
              <a:ext cx="2579232" cy="153882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defRPr sz="1800" b="0">
                  <a:solidFill>
                    <a:srgbClr val="2C2E3C"/>
                  </a:solidFill>
                  <a:latin typeface="Aileron Light"/>
                  <a:ea typeface="Aileron Light"/>
                  <a:cs typeface="Aileron Light"/>
                  <a:sym typeface="Aileron Light"/>
                </a:defRPr>
              </a:pPr>
              <a:r>
                <a:rPr lang="en-US" sz="900" dirty="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Nov,16</a:t>
              </a:r>
              <a:endParaRPr sz="900" dirty="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6400">
                  <a:solidFill>
                    <a:srgbClr val="2C2E3C"/>
                  </a:solidFill>
                  <a:latin typeface="Aileron"/>
                  <a:ea typeface="Aileron"/>
                  <a:cs typeface="Aileron"/>
                  <a:sym typeface="Aileron"/>
                </a:defRPr>
              </a:pPr>
              <a:r>
                <a:rPr lang="en-US" sz="3199" dirty="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58,523</a:t>
              </a:r>
              <a:endParaRPr sz="3199" dirty="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1800">
                  <a:solidFill>
                    <a:srgbClr val="2C2E3C"/>
                  </a:solidFill>
                  <a:latin typeface="Aileron"/>
                  <a:ea typeface="Aileron"/>
                  <a:cs typeface="Aileron"/>
                  <a:sym typeface="Aileron"/>
                </a:defRPr>
              </a:pPr>
              <a:r>
                <a:rPr sz="900" dirty="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Countdown Step</a:t>
              </a:r>
            </a:p>
          </p:txBody>
        </p:sp>
        <p:sp>
          <p:nvSpPr>
            <p:cNvPr id="70" name="TextBox 69">
              <a:extLst>
                <a:ext uri="{FF2B5EF4-FFF2-40B4-BE49-F238E27FC236}">
                  <a16:creationId xmlns:a16="http://schemas.microsoft.com/office/drawing/2014/main" id="{C5F9C976-3B0D-4535-91C7-BF727FA0CC93}"/>
                </a:ext>
              </a:extLst>
            </p:cNvPr>
            <p:cNvSpPr txBox="1"/>
            <p:nvPr/>
          </p:nvSpPr>
          <p:spPr>
            <a:xfrm>
              <a:off x="11220874" y="10692031"/>
              <a:ext cx="4061961" cy="1631428"/>
            </a:xfrm>
            <a:prstGeom prst="rect">
              <a:avLst/>
            </a:prstGeom>
            <a:noFill/>
          </p:spPr>
          <p:txBody>
            <a:bodyPr wrap="square" rtlCol="0">
              <a:spAutoFit/>
            </a:bodyPr>
            <a:lstStyle/>
            <a:p>
              <a:pPr defTabSz="228508"/>
              <a:r>
                <a:rPr lang="en-US" sz="2000" b="1">
                  <a:solidFill>
                    <a:schemeClr val="tx1">
                      <a:lumMod val="90000"/>
                      <a:lumOff val="10000"/>
                    </a:schemeClr>
                  </a:solidFill>
                  <a:latin typeface="Century Gothic"/>
                </a:rPr>
                <a:t>Research.</a:t>
              </a:r>
            </a:p>
            <a:p>
              <a:pPr defTabSz="228508"/>
              <a:r>
                <a:rPr lang="en-US" sz="900">
                  <a:solidFill>
                    <a:schemeClr val="tx1">
                      <a:alpha val="54000"/>
                    </a:schemeClr>
                  </a:solidFill>
                  <a:latin typeface="Calibri"/>
                </a:rPr>
                <a:t>Cras sed maximus ante, vel bibendum justo. Integer pulvinar erat in quam varius, at aliquam justo fringilla.</a:t>
              </a:r>
            </a:p>
          </p:txBody>
        </p:sp>
      </p:grpSp>
      <p:grpSp>
        <p:nvGrpSpPr>
          <p:cNvPr id="6" name="Group 5">
            <a:extLst>
              <a:ext uri="{FF2B5EF4-FFF2-40B4-BE49-F238E27FC236}">
                <a16:creationId xmlns:a16="http://schemas.microsoft.com/office/drawing/2014/main" id="{351E82DC-6C83-4024-B5D7-5400F644F1DF}"/>
              </a:ext>
            </a:extLst>
          </p:cNvPr>
          <p:cNvGrpSpPr/>
          <p:nvPr/>
        </p:nvGrpSpPr>
        <p:grpSpPr>
          <a:xfrm>
            <a:off x="8284866" y="3715833"/>
            <a:ext cx="2308260" cy="2686821"/>
            <a:chOff x="15873894" y="7431741"/>
            <a:chExt cx="4617121" cy="5374341"/>
          </a:xfrm>
        </p:grpSpPr>
        <p:grpSp>
          <p:nvGrpSpPr>
            <p:cNvPr id="59" name="Group 58">
              <a:extLst>
                <a:ext uri="{FF2B5EF4-FFF2-40B4-BE49-F238E27FC236}">
                  <a16:creationId xmlns:a16="http://schemas.microsoft.com/office/drawing/2014/main" id="{DE5B89EE-7B5B-4A91-931A-FC13351504A8}"/>
                </a:ext>
              </a:extLst>
            </p:cNvPr>
            <p:cNvGrpSpPr/>
            <p:nvPr/>
          </p:nvGrpSpPr>
          <p:grpSpPr>
            <a:xfrm>
              <a:off x="15873894" y="7431741"/>
              <a:ext cx="4617121" cy="5374341"/>
              <a:chOff x="9097962" y="3762375"/>
              <a:chExt cx="6191250" cy="6191250"/>
            </a:xfrm>
            <a:effectLst>
              <a:outerShdw blurRad="1270000" dist="571500" dir="2700000" sx="86000" sy="86000" algn="tl" rotWithShape="0">
                <a:schemeClr val="accent1">
                  <a:lumMod val="75000"/>
                  <a:alpha val="84000"/>
                </a:schemeClr>
              </a:outerShdw>
            </a:effectLst>
          </p:grpSpPr>
          <p:sp>
            <p:nvSpPr>
              <p:cNvPr id="60" name="Rectangle: Rounded Corners 59">
                <a:extLst>
                  <a:ext uri="{FF2B5EF4-FFF2-40B4-BE49-F238E27FC236}">
                    <a16:creationId xmlns:a16="http://schemas.microsoft.com/office/drawing/2014/main" id="{E2C84B8E-D350-43A1-B945-CC5E20EA23C1}"/>
                  </a:ext>
                </a:extLst>
              </p:cNvPr>
              <p:cNvSpPr/>
              <p:nvPr/>
            </p:nvSpPr>
            <p:spPr>
              <a:xfrm>
                <a:off x="9097962" y="3762375"/>
                <a:ext cx="6191250" cy="6191250"/>
              </a:xfrm>
              <a:prstGeom prst="roundRect">
                <a:avLst>
                  <a:gd name="adj" fmla="val 6838"/>
                </a:avLst>
              </a:prstGeom>
              <a:solidFill>
                <a:schemeClr val="bg1">
                  <a:lumMod val="85000"/>
                </a:schemeClr>
              </a:solidFill>
              <a:ln>
                <a:noFill/>
              </a:ln>
              <a:effectLst>
                <a:outerShdw blurRad="1270000" dist="228600" dir="13500000" sx="104000" sy="104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82C34E5B-720D-4B40-AC07-4F8FB8459192}"/>
                  </a:ext>
                </a:extLst>
              </p:cNvPr>
              <p:cNvSpPr/>
              <p:nvPr/>
            </p:nvSpPr>
            <p:spPr>
              <a:xfrm>
                <a:off x="10826496" y="4736592"/>
                <a:ext cx="640080"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66" name="Today…">
              <a:extLst>
                <a:ext uri="{FF2B5EF4-FFF2-40B4-BE49-F238E27FC236}">
                  <a16:creationId xmlns:a16="http://schemas.microsoft.com/office/drawing/2014/main" id="{82D269C4-BA60-4053-8E89-DE1FEBEB887C}"/>
                </a:ext>
              </a:extLst>
            </p:cNvPr>
            <p:cNvSpPr txBox="1"/>
            <p:nvPr/>
          </p:nvSpPr>
          <p:spPr>
            <a:xfrm>
              <a:off x="16151474" y="8168631"/>
              <a:ext cx="2579232" cy="153882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defRPr sz="1800" b="0">
                  <a:solidFill>
                    <a:srgbClr val="2C2E3C"/>
                  </a:solidFill>
                  <a:latin typeface="Aileron Light"/>
                  <a:ea typeface="Aileron Light"/>
                  <a:cs typeface="Aileron Light"/>
                  <a:sym typeface="Aileron Light"/>
                </a:defRPr>
              </a:pPr>
              <a:r>
                <a:rPr lang="en-US"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Dec,16</a:t>
              </a:r>
              <a:endParaRPr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6400">
                  <a:solidFill>
                    <a:srgbClr val="2C2E3C"/>
                  </a:solidFill>
                  <a:latin typeface="Aileron"/>
                  <a:ea typeface="Aileron"/>
                  <a:cs typeface="Aileron"/>
                  <a:sym typeface="Aileron"/>
                </a:defRPr>
              </a:pPr>
              <a:r>
                <a:rPr lang="en-US" sz="3199">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45,236</a:t>
              </a:r>
              <a:endParaRPr sz="3199">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endParaRPr>
            </a:p>
            <a:p>
              <a:pPr>
                <a:defRPr sz="1800">
                  <a:solidFill>
                    <a:srgbClr val="2C2E3C"/>
                  </a:solidFill>
                  <a:latin typeface="Aileron"/>
                  <a:ea typeface="Aileron"/>
                  <a:cs typeface="Aileron"/>
                  <a:sym typeface="Aileron"/>
                </a:defRPr>
              </a:pPr>
              <a:r>
                <a:rPr sz="900">
                  <a:solidFill>
                    <a:schemeClr val="tx1">
                      <a:lumMod val="90000"/>
                      <a:lumOff val="10000"/>
                    </a:schemeClr>
                  </a:solidFill>
                  <a:latin typeface="Open Sans Bold" panose="020B0806030504020204" pitchFamily="34" charset="0"/>
                  <a:ea typeface="Open Sans Bold" panose="020B0806030504020204" pitchFamily="34" charset="0"/>
                  <a:cs typeface="Open Sans Bold" panose="020B0806030504020204" pitchFamily="34" charset="0"/>
                </a:rPr>
                <a:t>Countdown Step</a:t>
              </a:r>
            </a:p>
          </p:txBody>
        </p:sp>
        <p:sp>
          <p:nvSpPr>
            <p:cNvPr id="71" name="TextBox 70">
              <a:extLst>
                <a:ext uri="{FF2B5EF4-FFF2-40B4-BE49-F238E27FC236}">
                  <a16:creationId xmlns:a16="http://schemas.microsoft.com/office/drawing/2014/main" id="{5409BC8D-6866-4B12-8404-4AF8D30784AB}"/>
                </a:ext>
              </a:extLst>
            </p:cNvPr>
            <p:cNvSpPr txBox="1"/>
            <p:nvPr/>
          </p:nvSpPr>
          <p:spPr>
            <a:xfrm>
              <a:off x="16151474" y="10692031"/>
              <a:ext cx="4061961" cy="1631428"/>
            </a:xfrm>
            <a:prstGeom prst="rect">
              <a:avLst/>
            </a:prstGeom>
            <a:noFill/>
          </p:spPr>
          <p:txBody>
            <a:bodyPr wrap="square" rtlCol="0">
              <a:spAutoFit/>
            </a:bodyPr>
            <a:lstStyle/>
            <a:p>
              <a:pPr defTabSz="228508"/>
              <a:r>
                <a:rPr lang="en-US" sz="2000" b="1">
                  <a:solidFill>
                    <a:schemeClr val="tx1">
                      <a:lumMod val="90000"/>
                      <a:lumOff val="10000"/>
                    </a:schemeClr>
                  </a:solidFill>
                  <a:latin typeface="Century Gothic"/>
                </a:rPr>
                <a:t>Develop.</a:t>
              </a:r>
            </a:p>
            <a:p>
              <a:pPr defTabSz="228508"/>
              <a:r>
                <a:rPr lang="en-US" sz="900">
                  <a:solidFill>
                    <a:schemeClr val="tx1">
                      <a:alpha val="54000"/>
                    </a:schemeClr>
                  </a:solidFill>
                  <a:latin typeface="Calibri"/>
                </a:rPr>
                <a:t>Cras sed maximus ante, vel bibendum justo. Integer pulvinar erat in quam varius, at aliquam justo fringilla.</a:t>
              </a:r>
            </a:p>
          </p:txBody>
        </p:sp>
      </p:grpSp>
      <p:sp>
        <p:nvSpPr>
          <p:cNvPr id="54" name="Freeform: Shape 53">
            <a:extLst>
              <a:ext uri="{FF2B5EF4-FFF2-40B4-BE49-F238E27FC236}">
                <a16:creationId xmlns:a16="http://schemas.microsoft.com/office/drawing/2014/main" id="{9D1142C4-CDD4-4495-8DFF-56BBF89B72A8}"/>
              </a:ext>
            </a:extLst>
          </p:cNvPr>
          <p:cNvSpPr/>
          <p:nvPr/>
        </p:nvSpPr>
        <p:spPr>
          <a:xfrm>
            <a:off x="0" y="447"/>
            <a:ext cx="12192000" cy="6857107"/>
          </a:xfrm>
          <a:custGeom>
            <a:avLst/>
            <a:gdLst>
              <a:gd name="connsiteX0" fmla="*/ 952523 w 24387176"/>
              <a:gd name="connsiteY0" fmla="*/ 433137 h 13716000"/>
              <a:gd name="connsiteX1" fmla="*/ 433138 w 24387176"/>
              <a:gd name="connsiteY1" fmla="*/ 952523 h 13716000"/>
              <a:gd name="connsiteX2" fmla="*/ 433138 w 24387176"/>
              <a:gd name="connsiteY2" fmla="*/ 12763477 h 13716000"/>
              <a:gd name="connsiteX3" fmla="*/ 952523 w 24387176"/>
              <a:gd name="connsiteY3" fmla="*/ 13282863 h 13716000"/>
              <a:gd name="connsiteX4" fmla="*/ 23434648 w 24387176"/>
              <a:gd name="connsiteY4" fmla="*/ 13282863 h 13716000"/>
              <a:gd name="connsiteX5" fmla="*/ 23954036 w 24387176"/>
              <a:gd name="connsiteY5" fmla="*/ 12763477 h 13716000"/>
              <a:gd name="connsiteX6" fmla="*/ 23954036 w 24387176"/>
              <a:gd name="connsiteY6" fmla="*/ 952523 h 13716000"/>
              <a:gd name="connsiteX7" fmla="*/ 23434648 w 24387176"/>
              <a:gd name="connsiteY7" fmla="*/ 433137 h 13716000"/>
              <a:gd name="connsiteX8" fmla="*/ 0 w 24387176"/>
              <a:gd name="connsiteY8" fmla="*/ 0 h 13716000"/>
              <a:gd name="connsiteX9" fmla="*/ 24387176 w 24387176"/>
              <a:gd name="connsiteY9" fmla="*/ 0 h 13716000"/>
              <a:gd name="connsiteX10" fmla="*/ 24387176 w 24387176"/>
              <a:gd name="connsiteY10" fmla="*/ 13716000 h 13716000"/>
              <a:gd name="connsiteX11" fmla="*/ 0 w 24387176"/>
              <a:gd name="connsiteY11"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387176" h="13716000">
                <a:moveTo>
                  <a:pt x="952523" y="433137"/>
                </a:moveTo>
                <a:cubicBezTo>
                  <a:pt x="665674" y="433137"/>
                  <a:pt x="433138" y="665674"/>
                  <a:pt x="433138" y="952523"/>
                </a:cubicBezTo>
                <a:lnTo>
                  <a:pt x="433138" y="12763477"/>
                </a:lnTo>
                <a:cubicBezTo>
                  <a:pt x="433138" y="13050326"/>
                  <a:pt x="665674" y="13282863"/>
                  <a:pt x="952523" y="13282863"/>
                </a:cubicBezTo>
                <a:lnTo>
                  <a:pt x="23434648" y="13282863"/>
                </a:lnTo>
                <a:cubicBezTo>
                  <a:pt x="23721500" y="13282863"/>
                  <a:pt x="23954036" y="13050326"/>
                  <a:pt x="23954036" y="12763477"/>
                </a:cubicBezTo>
                <a:lnTo>
                  <a:pt x="23954036" y="952523"/>
                </a:lnTo>
                <a:cubicBezTo>
                  <a:pt x="23954036" y="665674"/>
                  <a:pt x="23721500" y="433137"/>
                  <a:pt x="23434648" y="433137"/>
                </a:cubicBezTo>
                <a:close/>
                <a:moveTo>
                  <a:pt x="0" y="0"/>
                </a:moveTo>
                <a:lnTo>
                  <a:pt x="24387176" y="0"/>
                </a:lnTo>
                <a:lnTo>
                  <a:pt x="24387176" y="13716000"/>
                </a:lnTo>
                <a:lnTo>
                  <a:pt x="0" y="13716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p>
        </p:txBody>
      </p:sp>
      <p:sp>
        <p:nvSpPr>
          <p:cNvPr id="62" name="TextBox 61">
            <a:extLst>
              <a:ext uri="{FF2B5EF4-FFF2-40B4-BE49-F238E27FC236}">
                <a16:creationId xmlns:a16="http://schemas.microsoft.com/office/drawing/2014/main" id="{CE4342CA-3BC1-4C95-9D5A-6823811A777F}"/>
              </a:ext>
            </a:extLst>
          </p:cNvPr>
          <p:cNvSpPr txBox="1"/>
          <p:nvPr/>
        </p:nvSpPr>
        <p:spPr>
          <a:xfrm>
            <a:off x="7159870" y="1211894"/>
            <a:ext cx="3079610" cy="1338443"/>
          </a:xfrm>
          <a:prstGeom prst="rect">
            <a:avLst/>
          </a:prstGeom>
          <a:noFill/>
        </p:spPr>
        <p:txBody>
          <a:bodyPr wrap="square" rtlCol="0">
            <a:spAutoFit/>
          </a:bodyPr>
          <a:lstStyle/>
          <a:p>
            <a:pPr algn="r"/>
            <a:r>
              <a:rPr lang="en-US" sz="2699" b="1"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Special simple </a:t>
            </a:r>
            <a:r>
              <a:rPr lang="en-US" sz="2699" b="1" dirty="0">
                <a:solidFill>
                  <a:schemeClr val="accent6"/>
                </a:solidFill>
                <a:latin typeface="Open Sans Extrabold" panose="020B0906030804020204" pitchFamily="34" charset="0"/>
                <a:ea typeface="Open Sans Extrabold" panose="020B0906030804020204" pitchFamily="34" charset="0"/>
                <a:cs typeface="Open Sans Extrabold" panose="020B0906030804020204" pitchFamily="34" charset="0"/>
              </a:rPr>
              <a:t>image option and description</a:t>
            </a:r>
          </a:p>
        </p:txBody>
      </p:sp>
      <p:grpSp>
        <p:nvGrpSpPr>
          <p:cNvPr id="4" name="Group 3">
            <a:extLst>
              <a:ext uri="{FF2B5EF4-FFF2-40B4-BE49-F238E27FC236}">
                <a16:creationId xmlns:a16="http://schemas.microsoft.com/office/drawing/2014/main" id="{EA177CAF-048A-4D87-9B3B-941BE6AA0951}"/>
              </a:ext>
            </a:extLst>
          </p:cNvPr>
          <p:cNvGrpSpPr/>
          <p:nvPr/>
        </p:nvGrpSpPr>
        <p:grpSpPr>
          <a:xfrm>
            <a:off x="3122273" y="2846514"/>
            <a:ext cx="2308260" cy="3556140"/>
            <a:chOff x="6012693" y="5692877"/>
            <a:chExt cx="4617121" cy="7113206"/>
          </a:xfrm>
        </p:grpSpPr>
        <p:grpSp>
          <p:nvGrpSpPr>
            <p:cNvPr id="52" name="Group 51">
              <a:extLst>
                <a:ext uri="{FF2B5EF4-FFF2-40B4-BE49-F238E27FC236}">
                  <a16:creationId xmlns:a16="http://schemas.microsoft.com/office/drawing/2014/main" id="{9D776C5B-A3C3-4C9A-A58A-85A928AF0D3D}"/>
                </a:ext>
              </a:extLst>
            </p:cNvPr>
            <p:cNvGrpSpPr/>
            <p:nvPr/>
          </p:nvGrpSpPr>
          <p:grpSpPr>
            <a:xfrm>
              <a:off x="6012693" y="5692877"/>
              <a:ext cx="4617121" cy="7113206"/>
              <a:chOff x="9097962" y="3762375"/>
              <a:chExt cx="6191250" cy="6191250"/>
            </a:xfrm>
            <a:effectLst>
              <a:outerShdw blurRad="1270000" dist="571500" dir="2700000" sx="86000" sy="86000" algn="tl" rotWithShape="0">
                <a:schemeClr val="accent1">
                  <a:lumMod val="75000"/>
                  <a:alpha val="84000"/>
                </a:schemeClr>
              </a:outerShdw>
            </a:effectLst>
          </p:grpSpPr>
          <p:sp>
            <p:nvSpPr>
              <p:cNvPr id="53" name="Rectangle: Rounded Corners 52">
                <a:extLst>
                  <a:ext uri="{FF2B5EF4-FFF2-40B4-BE49-F238E27FC236}">
                    <a16:creationId xmlns:a16="http://schemas.microsoft.com/office/drawing/2014/main" id="{F3F0001C-E642-4507-A80D-1C544859507A}"/>
                  </a:ext>
                </a:extLst>
              </p:cNvPr>
              <p:cNvSpPr/>
              <p:nvPr/>
            </p:nvSpPr>
            <p:spPr>
              <a:xfrm>
                <a:off x="9097962" y="3762375"/>
                <a:ext cx="6191250" cy="6191250"/>
              </a:xfrm>
              <a:prstGeom prst="roundRect">
                <a:avLst>
                  <a:gd name="adj" fmla="val 6838"/>
                </a:avLst>
              </a:prstGeom>
              <a:solidFill>
                <a:srgbClr val="BD0022"/>
              </a:solidFill>
              <a:ln>
                <a:noFill/>
              </a:ln>
              <a:effectLst>
                <a:outerShdw blurRad="1270000" dist="228600" dir="13500000" sx="104000" sy="104000" algn="b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5" name="Rectangle 54">
                <a:extLst>
                  <a:ext uri="{FF2B5EF4-FFF2-40B4-BE49-F238E27FC236}">
                    <a16:creationId xmlns:a16="http://schemas.microsoft.com/office/drawing/2014/main" id="{87C2C98E-F271-4294-AE81-1C946CE91C95}"/>
                  </a:ext>
                </a:extLst>
              </p:cNvPr>
              <p:cNvSpPr/>
              <p:nvPr/>
            </p:nvSpPr>
            <p:spPr>
              <a:xfrm>
                <a:off x="10826496" y="4736592"/>
                <a:ext cx="640080" cy="6400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63" name="Today…">
              <a:extLst>
                <a:ext uri="{FF2B5EF4-FFF2-40B4-BE49-F238E27FC236}">
                  <a16:creationId xmlns:a16="http://schemas.microsoft.com/office/drawing/2014/main" id="{8C155E9A-87B2-49C7-884F-2AF0EF6CA631}"/>
                </a:ext>
              </a:extLst>
            </p:cNvPr>
            <p:cNvSpPr txBox="1"/>
            <p:nvPr/>
          </p:nvSpPr>
          <p:spPr>
            <a:xfrm>
              <a:off x="7045097" y="6410422"/>
              <a:ext cx="2552314" cy="153882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0" tIns="0" rIns="0" bIns="0" numCol="1" anchor="t">
              <a:spAutoFit/>
            </a:bodyPr>
            <a:lstStyle/>
            <a:p>
              <a:pPr algn="ctr">
                <a:defRPr sz="1800" b="0">
                  <a:solidFill>
                    <a:srgbClr val="2C2E3C"/>
                  </a:solidFill>
                  <a:latin typeface="Aileron Light"/>
                  <a:ea typeface="Aileron Light"/>
                  <a:cs typeface="Aileron Light"/>
                  <a:sym typeface="Aileron Light"/>
                </a:defRPr>
              </a:pPr>
              <a:r>
                <a:rPr sz="900">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Today</a:t>
              </a:r>
            </a:p>
            <a:p>
              <a:pPr algn="ctr">
                <a:defRPr sz="6400">
                  <a:solidFill>
                    <a:srgbClr val="2C2E3C"/>
                  </a:solidFill>
                  <a:latin typeface="Aileron"/>
                  <a:ea typeface="Aileron"/>
                  <a:cs typeface="Aileron"/>
                  <a:sym typeface="Aileron"/>
                </a:defRPr>
              </a:pPr>
              <a:r>
                <a:rPr lang="en-US" sz="3199">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35,150</a:t>
              </a:r>
              <a:endParaRPr sz="3199">
                <a:solidFill>
                  <a:schemeClr val="bg1"/>
                </a:solidFill>
                <a:latin typeface="Open Sans Bold" panose="020B0806030504020204" pitchFamily="34" charset="0"/>
                <a:ea typeface="Open Sans Bold" panose="020B0806030504020204" pitchFamily="34" charset="0"/>
                <a:cs typeface="Open Sans Bold" panose="020B0806030504020204" pitchFamily="34" charset="0"/>
              </a:endParaRPr>
            </a:p>
            <a:p>
              <a:pPr algn="ctr">
                <a:defRPr sz="1800">
                  <a:solidFill>
                    <a:srgbClr val="2C2E3C"/>
                  </a:solidFill>
                  <a:latin typeface="Aileron"/>
                  <a:ea typeface="Aileron"/>
                  <a:cs typeface="Aileron"/>
                  <a:sym typeface="Aileron"/>
                </a:defRPr>
              </a:pPr>
              <a:r>
                <a:rPr sz="900">
                  <a:solidFill>
                    <a:schemeClr val="bg1"/>
                  </a:solidFill>
                  <a:latin typeface="Open Sans Bold" panose="020B0806030504020204" pitchFamily="34" charset="0"/>
                  <a:ea typeface="Open Sans Bold" panose="020B0806030504020204" pitchFamily="34" charset="0"/>
                  <a:cs typeface="Open Sans Bold" panose="020B0806030504020204" pitchFamily="34" charset="0"/>
                </a:rPr>
                <a:t>Countdown Step</a:t>
              </a:r>
            </a:p>
          </p:txBody>
        </p:sp>
        <p:sp>
          <p:nvSpPr>
            <p:cNvPr id="68" name="TextBox 67">
              <a:extLst>
                <a:ext uri="{FF2B5EF4-FFF2-40B4-BE49-F238E27FC236}">
                  <a16:creationId xmlns:a16="http://schemas.microsoft.com/office/drawing/2014/main" id="{C8A53B0D-65AD-4C72-A224-2BEE6267A5CE}"/>
                </a:ext>
              </a:extLst>
            </p:cNvPr>
            <p:cNvSpPr txBox="1"/>
            <p:nvPr/>
          </p:nvSpPr>
          <p:spPr>
            <a:xfrm>
              <a:off x="6290273" y="8799919"/>
              <a:ext cx="4061961" cy="1631428"/>
            </a:xfrm>
            <a:prstGeom prst="rect">
              <a:avLst/>
            </a:prstGeom>
            <a:noFill/>
          </p:spPr>
          <p:txBody>
            <a:bodyPr wrap="square" rtlCol="0">
              <a:spAutoFit/>
            </a:bodyPr>
            <a:lstStyle/>
            <a:p>
              <a:pPr algn="ctr" defTabSz="228508"/>
              <a:r>
                <a:rPr lang="en-US" sz="2000" b="1">
                  <a:solidFill>
                    <a:schemeClr val="bg1"/>
                  </a:solidFill>
                  <a:latin typeface="Century Gothic"/>
                </a:rPr>
                <a:t>Organize.</a:t>
              </a:r>
            </a:p>
            <a:p>
              <a:pPr algn="ctr" defTabSz="228508"/>
              <a:r>
                <a:rPr lang="en-US" sz="900">
                  <a:solidFill>
                    <a:schemeClr val="bg1"/>
                  </a:solidFill>
                  <a:latin typeface="Calibri"/>
                </a:rPr>
                <a:t>Cras sed maximus ante, vel bibendum justo. Integer pulvinar erat in quam varius, at aliquam justo fringilla.</a:t>
              </a:r>
            </a:p>
          </p:txBody>
        </p:sp>
      </p:grpSp>
    </p:spTree>
    <p:extLst>
      <p:ext uri="{BB962C8B-B14F-4D97-AF65-F5344CB8AC3E}">
        <p14:creationId xmlns:p14="http://schemas.microsoft.com/office/powerpoint/2010/main" val="2433814758"/>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500" fill="hold"/>
                                            <p:tgtEl>
                                              <p:spTgt spid="62"/>
                                            </p:tgtEl>
                                            <p:attrNameLst>
                                              <p:attrName>ppt_x</p:attrName>
                                            </p:attrNameLst>
                                          </p:cBhvr>
                                          <p:tavLst>
                                            <p:tav tm="0">
                                              <p:val>
                                                <p:strVal val="#ppt_x"/>
                                              </p:val>
                                            </p:tav>
                                            <p:tav tm="100000">
                                              <p:val>
                                                <p:strVal val="#ppt_x"/>
                                              </p:val>
                                            </p:tav>
                                          </p:tavLst>
                                        </p:anim>
                                        <p:anim calcmode="lin" valueType="num">
                                          <p:cBhvr additive="base">
                                            <p:cTn id="8" dur="1500" fill="hold"/>
                                            <p:tgtEl>
                                              <p:spTgt spid="62"/>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14:presetBounceEnd="80000">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14:bounceEnd="80000">
                                          <p:cBhvr additive="base">
                                            <p:cTn id="11" dur="2500" fill="hold"/>
                                            <p:tgtEl>
                                              <p:spTgt spid="4"/>
                                            </p:tgtEl>
                                            <p:attrNameLst>
                                              <p:attrName>ppt_x</p:attrName>
                                            </p:attrNameLst>
                                          </p:cBhvr>
                                          <p:tavLst>
                                            <p:tav tm="0">
                                              <p:val>
                                                <p:strVal val="#ppt_x"/>
                                              </p:val>
                                            </p:tav>
                                            <p:tav tm="100000">
                                              <p:val>
                                                <p:strVal val="#ppt_x"/>
                                              </p:val>
                                            </p:tav>
                                          </p:tavLst>
                                        </p:anim>
                                        <p:anim calcmode="lin" valueType="num" p14:bounceEnd="80000">
                                          <p:cBhvr additive="base">
                                            <p:cTn id="12" dur="2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80000">
                                      <p:stCondLst>
                                        <p:cond delay="200"/>
                                      </p:stCondLst>
                                      <p:childTnLst>
                                        <p:set>
                                          <p:cBhvr>
                                            <p:cTn id="14" dur="1" fill="hold">
                                              <p:stCondLst>
                                                <p:cond delay="0"/>
                                              </p:stCondLst>
                                            </p:cTn>
                                            <p:tgtEl>
                                              <p:spTgt spid="3"/>
                                            </p:tgtEl>
                                            <p:attrNameLst>
                                              <p:attrName>style.visibility</p:attrName>
                                            </p:attrNameLst>
                                          </p:cBhvr>
                                          <p:to>
                                            <p:strVal val="visible"/>
                                          </p:to>
                                        </p:set>
                                        <p:anim calcmode="lin" valueType="num" p14:bounceEnd="80000">
                                          <p:cBhvr additive="base">
                                            <p:cTn id="15" dur="2500" fill="hold"/>
                                            <p:tgtEl>
                                              <p:spTgt spid="3"/>
                                            </p:tgtEl>
                                            <p:attrNameLst>
                                              <p:attrName>ppt_x</p:attrName>
                                            </p:attrNameLst>
                                          </p:cBhvr>
                                          <p:tavLst>
                                            <p:tav tm="0">
                                              <p:val>
                                                <p:strVal val="#ppt_x"/>
                                              </p:val>
                                            </p:tav>
                                            <p:tav tm="100000">
                                              <p:val>
                                                <p:strVal val="#ppt_x"/>
                                              </p:val>
                                            </p:tav>
                                          </p:tavLst>
                                        </p:anim>
                                        <p:anim calcmode="lin" valueType="num" p14:bounceEnd="80000">
                                          <p:cBhvr additive="base">
                                            <p:cTn id="16" dur="2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80000">
                                      <p:stCondLst>
                                        <p:cond delay="400"/>
                                      </p:stCondLst>
                                      <p:childTnLst>
                                        <p:set>
                                          <p:cBhvr>
                                            <p:cTn id="18" dur="1" fill="hold">
                                              <p:stCondLst>
                                                <p:cond delay="0"/>
                                              </p:stCondLst>
                                            </p:cTn>
                                            <p:tgtEl>
                                              <p:spTgt spid="5"/>
                                            </p:tgtEl>
                                            <p:attrNameLst>
                                              <p:attrName>style.visibility</p:attrName>
                                            </p:attrNameLst>
                                          </p:cBhvr>
                                          <p:to>
                                            <p:strVal val="visible"/>
                                          </p:to>
                                        </p:set>
                                        <p:anim calcmode="lin" valueType="num" p14:bounceEnd="80000">
                                          <p:cBhvr additive="base">
                                            <p:cTn id="19" dur="2500" fill="hold"/>
                                            <p:tgtEl>
                                              <p:spTgt spid="5"/>
                                            </p:tgtEl>
                                            <p:attrNameLst>
                                              <p:attrName>ppt_x</p:attrName>
                                            </p:attrNameLst>
                                          </p:cBhvr>
                                          <p:tavLst>
                                            <p:tav tm="0">
                                              <p:val>
                                                <p:strVal val="#ppt_x"/>
                                              </p:val>
                                            </p:tav>
                                            <p:tav tm="100000">
                                              <p:val>
                                                <p:strVal val="#ppt_x"/>
                                              </p:val>
                                            </p:tav>
                                          </p:tavLst>
                                        </p:anim>
                                        <p:anim calcmode="lin" valueType="num" p14:bounceEnd="80000">
                                          <p:cBhvr additive="base">
                                            <p:cTn id="20" dur="2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80000">
                                      <p:stCondLst>
                                        <p:cond delay="600"/>
                                      </p:stCondLst>
                                      <p:childTnLst>
                                        <p:set>
                                          <p:cBhvr>
                                            <p:cTn id="22" dur="1" fill="hold">
                                              <p:stCondLst>
                                                <p:cond delay="0"/>
                                              </p:stCondLst>
                                            </p:cTn>
                                            <p:tgtEl>
                                              <p:spTgt spid="6"/>
                                            </p:tgtEl>
                                            <p:attrNameLst>
                                              <p:attrName>style.visibility</p:attrName>
                                            </p:attrNameLst>
                                          </p:cBhvr>
                                          <p:to>
                                            <p:strVal val="visible"/>
                                          </p:to>
                                        </p:set>
                                        <p:anim calcmode="lin" valueType="num" p14:bounceEnd="80000">
                                          <p:cBhvr additive="base">
                                            <p:cTn id="23" dur="2500" fill="hold"/>
                                            <p:tgtEl>
                                              <p:spTgt spid="6"/>
                                            </p:tgtEl>
                                            <p:attrNameLst>
                                              <p:attrName>ppt_x</p:attrName>
                                            </p:attrNameLst>
                                          </p:cBhvr>
                                          <p:tavLst>
                                            <p:tav tm="0">
                                              <p:val>
                                                <p:strVal val="#ppt_x"/>
                                              </p:val>
                                            </p:tav>
                                            <p:tav tm="100000">
                                              <p:val>
                                                <p:strVal val="#ppt_x"/>
                                              </p:val>
                                            </p:tav>
                                          </p:tavLst>
                                        </p:anim>
                                        <p:anim calcmode="lin" valueType="num" p14:bounceEnd="80000">
                                          <p:cBhvr additive="base">
                                            <p:cTn id="24" dur="2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1500" fill="hold"/>
                                            <p:tgtEl>
                                              <p:spTgt spid="62"/>
                                            </p:tgtEl>
                                            <p:attrNameLst>
                                              <p:attrName>ppt_x</p:attrName>
                                            </p:attrNameLst>
                                          </p:cBhvr>
                                          <p:tavLst>
                                            <p:tav tm="0">
                                              <p:val>
                                                <p:strVal val="#ppt_x"/>
                                              </p:val>
                                            </p:tav>
                                            <p:tav tm="100000">
                                              <p:val>
                                                <p:strVal val="#ppt_x"/>
                                              </p:val>
                                            </p:tav>
                                          </p:tavLst>
                                        </p:anim>
                                        <p:anim calcmode="lin" valueType="num">
                                          <p:cBhvr additive="base">
                                            <p:cTn id="8" dur="1500" fill="hold"/>
                                            <p:tgtEl>
                                              <p:spTgt spid="62"/>
                                            </p:tgtEl>
                                            <p:attrNameLst>
                                              <p:attrName>ppt_y</p:attrName>
                                            </p:attrNameLst>
                                          </p:cBhvr>
                                          <p:tavLst>
                                            <p:tav tm="0">
                                              <p:val>
                                                <p:strVal val="0-#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2500" fill="hold"/>
                                            <p:tgtEl>
                                              <p:spTgt spid="4"/>
                                            </p:tgtEl>
                                            <p:attrNameLst>
                                              <p:attrName>ppt_x</p:attrName>
                                            </p:attrNameLst>
                                          </p:cBhvr>
                                          <p:tavLst>
                                            <p:tav tm="0">
                                              <p:val>
                                                <p:strVal val="#ppt_x"/>
                                              </p:val>
                                            </p:tav>
                                            <p:tav tm="100000">
                                              <p:val>
                                                <p:strVal val="#ppt_x"/>
                                              </p:val>
                                            </p:tav>
                                          </p:tavLst>
                                        </p:anim>
                                        <p:anim calcmode="lin" valueType="num">
                                          <p:cBhvr additive="base">
                                            <p:cTn id="12" dur="2500" fill="hold"/>
                                            <p:tgtEl>
                                              <p:spTgt spid="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2500" fill="hold"/>
                                            <p:tgtEl>
                                              <p:spTgt spid="3"/>
                                            </p:tgtEl>
                                            <p:attrNameLst>
                                              <p:attrName>ppt_x</p:attrName>
                                            </p:attrNameLst>
                                          </p:cBhvr>
                                          <p:tavLst>
                                            <p:tav tm="0">
                                              <p:val>
                                                <p:strVal val="#ppt_x"/>
                                              </p:val>
                                            </p:tav>
                                            <p:tav tm="100000">
                                              <p:val>
                                                <p:strVal val="#ppt_x"/>
                                              </p:val>
                                            </p:tav>
                                          </p:tavLst>
                                        </p:anim>
                                        <p:anim calcmode="lin" valueType="num">
                                          <p:cBhvr additive="base">
                                            <p:cTn id="16" dur="2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4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2500" fill="hold"/>
                                            <p:tgtEl>
                                              <p:spTgt spid="5"/>
                                            </p:tgtEl>
                                            <p:attrNameLst>
                                              <p:attrName>ppt_x</p:attrName>
                                            </p:attrNameLst>
                                          </p:cBhvr>
                                          <p:tavLst>
                                            <p:tav tm="0">
                                              <p:val>
                                                <p:strVal val="#ppt_x"/>
                                              </p:val>
                                            </p:tav>
                                            <p:tav tm="100000">
                                              <p:val>
                                                <p:strVal val="#ppt_x"/>
                                              </p:val>
                                            </p:tav>
                                          </p:tavLst>
                                        </p:anim>
                                        <p:anim calcmode="lin" valueType="num">
                                          <p:cBhvr additive="base">
                                            <p:cTn id="20" dur="2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60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2500" fill="hold"/>
                                            <p:tgtEl>
                                              <p:spTgt spid="6"/>
                                            </p:tgtEl>
                                            <p:attrNameLst>
                                              <p:attrName>ppt_x</p:attrName>
                                            </p:attrNameLst>
                                          </p:cBhvr>
                                          <p:tavLst>
                                            <p:tav tm="0">
                                              <p:val>
                                                <p:strVal val="#ppt_x"/>
                                              </p:val>
                                            </p:tav>
                                            <p:tav tm="100000">
                                              <p:val>
                                                <p:strVal val="#ppt_x"/>
                                              </p:val>
                                            </p:tav>
                                          </p:tavLst>
                                        </p:anim>
                                        <p:anim calcmode="lin" valueType="num">
                                          <p:cBhvr additive="base">
                                            <p:cTn id="24" dur="2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0D074EDD-091E-477D-A225-2D3EC7865B66}"/>
              </a:ext>
            </a:extLst>
          </p:cNvPr>
          <p:cNvSpPr/>
          <p:nvPr/>
        </p:nvSpPr>
        <p:spPr>
          <a:xfrm>
            <a:off x="3977637" y="1310637"/>
            <a:ext cx="4236726" cy="4236726"/>
          </a:xfrm>
          <a:prstGeom prst="ellipse">
            <a:avLst/>
          </a:prstGeom>
          <a:solidFill>
            <a:schemeClr val="accent1"/>
          </a:solidFill>
          <a:ln>
            <a:noFill/>
          </a:ln>
          <a:effectLst>
            <a:outerShdw blurRad="774700" sx="102000" sy="102000" algn="ctr" rotWithShape="0">
              <a:schemeClr val="accent1">
                <a:lumMod val="50000"/>
                <a:alpha val="4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grpSp>
        <p:nvGrpSpPr>
          <p:cNvPr id="28" name="Group 27">
            <a:extLst>
              <a:ext uri="{FF2B5EF4-FFF2-40B4-BE49-F238E27FC236}">
                <a16:creationId xmlns:a16="http://schemas.microsoft.com/office/drawing/2014/main" id="{8DFEF8D9-D717-47AF-BA15-3CC967EA0FD1}"/>
              </a:ext>
            </a:extLst>
          </p:cNvPr>
          <p:cNvGrpSpPr/>
          <p:nvPr/>
        </p:nvGrpSpPr>
        <p:grpSpPr>
          <a:xfrm>
            <a:off x="7560015" y="1183436"/>
            <a:ext cx="1262058" cy="1262058"/>
            <a:chOff x="15121997" y="2717963"/>
            <a:chExt cx="2524445" cy="2524445"/>
          </a:xfrm>
        </p:grpSpPr>
        <p:sp>
          <p:nvSpPr>
            <p:cNvPr id="26" name="Rectangle: Rounded Corners 25">
              <a:extLst>
                <a:ext uri="{FF2B5EF4-FFF2-40B4-BE49-F238E27FC236}">
                  <a16:creationId xmlns:a16="http://schemas.microsoft.com/office/drawing/2014/main" id="{0644EAA9-7733-4500-B697-04998EC1B8EA}"/>
                </a:ext>
              </a:extLst>
            </p:cNvPr>
            <p:cNvSpPr/>
            <p:nvPr/>
          </p:nvSpPr>
          <p:spPr>
            <a:xfrm rot="18900000">
              <a:off x="15121997" y="2717963"/>
              <a:ext cx="2524445" cy="2524445"/>
            </a:xfrm>
            <a:prstGeom prst="roundRect">
              <a:avLst>
                <a:gd name="adj" fmla="val 41968"/>
              </a:avLst>
            </a:prstGeom>
            <a:ln>
              <a:noFill/>
            </a:ln>
            <a:effectLst>
              <a:outerShdw blurRad="419100" sx="102000" sy="102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sp>
          <p:nvSpPr>
            <p:cNvPr id="27" name="Rectangle 26">
              <a:extLst>
                <a:ext uri="{FF2B5EF4-FFF2-40B4-BE49-F238E27FC236}">
                  <a16:creationId xmlns:a16="http://schemas.microsoft.com/office/drawing/2014/main" id="{579E60C4-8434-4D3D-93C7-C9B09E28739B}"/>
                </a:ext>
              </a:extLst>
            </p:cNvPr>
            <p:cNvSpPr/>
            <p:nvPr/>
          </p:nvSpPr>
          <p:spPr>
            <a:xfrm>
              <a:off x="15583897" y="3149213"/>
              <a:ext cx="1600647" cy="1661953"/>
            </a:xfrm>
            <a:prstGeom prst="rect">
              <a:avLst/>
            </a:prstGeom>
          </p:spPr>
          <p:txBody>
            <a:bodyPr wrap="none" anchor="ctr">
              <a:spAutoFit/>
            </a:bodyPr>
            <a:lstStyle/>
            <a:p>
              <a:pPr algn="ctr" defTabSz="457109">
                <a:defRPr/>
              </a:pPr>
              <a:r>
                <a:rPr lang="en-US" sz="4799">
                  <a:solidFill>
                    <a:schemeClr val="bg1"/>
                  </a:solidFill>
                  <a:latin typeface="Designball-Documents-01" pitchFamily="2" charset="0"/>
                  <a:ea typeface="Open Sans Light" panose="020B0606030504020204" pitchFamily="34" charset="0"/>
                  <a:cs typeface="Arial" panose="020B0604020202020204" pitchFamily="34" charset="0"/>
                </a:rPr>
                <a:t>d</a:t>
              </a:r>
            </a:p>
          </p:txBody>
        </p:sp>
      </p:grpSp>
      <p:sp>
        <p:nvSpPr>
          <p:cNvPr id="29" name="TextBox 28">
            <a:extLst>
              <a:ext uri="{FF2B5EF4-FFF2-40B4-BE49-F238E27FC236}">
                <a16:creationId xmlns:a16="http://schemas.microsoft.com/office/drawing/2014/main" id="{0B8C91B1-C517-4B6F-B708-9BC1C59A8CD1}"/>
              </a:ext>
            </a:extLst>
          </p:cNvPr>
          <p:cNvSpPr txBox="1"/>
          <p:nvPr/>
        </p:nvSpPr>
        <p:spPr>
          <a:xfrm>
            <a:off x="9140344" y="1329898"/>
            <a:ext cx="1838086" cy="923330"/>
          </a:xfrm>
          <a:prstGeom prst="rect">
            <a:avLst/>
          </a:prstGeom>
          <a:noFill/>
        </p:spPr>
        <p:txBody>
          <a:bodyPr wrap="square" rtlCol="0">
            <a:spAutoFit/>
          </a:bodyPr>
          <a:lstStyle/>
          <a:p>
            <a:pPr defTabSz="228554"/>
            <a:r>
              <a:rPr lang="en-US" sz="1200" b="1">
                <a:solidFill>
                  <a:schemeClr val="bg1"/>
                </a:solidFill>
                <a:latin typeface="Century Gothic"/>
              </a:rPr>
              <a:t>Email </a:t>
            </a:r>
          </a:p>
          <a:p>
            <a:pPr defTabSz="228554"/>
            <a:r>
              <a:rPr lang="en-US" sz="1200" b="1">
                <a:solidFill>
                  <a:schemeClr val="bg1"/>
                </a:solidFill>
                <a:latin typeface="Century Gothic"/>
              </a:rPr>
              <a:t>Marketing</a:t>
            </a:r>
          </a:p>
          <a:p>
            <a:pPr defTabSz="228554"/>
            <a:endParaRPr lang="en-US" sz="1200" b="1">
              <a:solidFill>
                <a:schemeClr val="bg1"/>
              </a:solidFill>
              <a:latin typeface="Century Gothic"/>
            </a:endParaRPr>
          </a:p>
          <a:p>
            <a:pPr defTabSz="228554"/>
            <a:r>
              <a:rPr lang="en-US" sz="900">
                <a:solidFill>
                  <a:schemeClr val="bg1"/>
                </a:solidFill>
                <a:latin typeface="Calibri"/>
              </a:rPr>
              <a:t>Lorem ipsum dolor sit amet, consectetur adipiscing elit.</a:t>
            </a:r>
            <a:endParaRPr lang="en-US" sz="1200">
              <a:solidFill>
                <a:schemeClr val="bg1"/>
              </a:solidFill>
              <a:latin typeface="Calibri"/>
            </a:endParaRPr>
          </a:p>
        </p:txBody>
      </p:sp>
      <p:grpSp>
        <p:nvGrpSpPr>
          <p:cNvPr id="30" name="Group 29">
            <a:extLst>
              <a:ext uri="{FF2B5EF4-FFF2-40B4-BE49-F238E27FC236}">
                <a16:creationId xmlns:a16="http://schemas.microsoft.com/office/drawing/2014/main" id="{956A9B8E-A9E2-4624-86D4-E59683303E1F}"/>
              </a:ext>
            </a:extLst>
          </p:cNvPr>
          <p:cNvGrpSpPr/>
          <p:nvPr/>
        </p:nvGrpSpPr>
        <p:grpSpPr>
          <a:xfrm>
            <a:off x="7560015" y="4355480"/>
            <a:ext cx="1262058" cy="1262058"/>
            <a:chOff x="15121997" y="2717963"/>
            <a:chExt cx="2524445" cy="2524445"/>
          </a:xfrm>
        </p:grpSpPr>
        <p:sp>
          <p:nvSpPr>
            <p:cNvPr id="31" name="Rectangle: Rounded Corners 30">
              <a:extLst>
                <a:ext uri="{FF2B5EF4-FFF2-40B4-BE49-F238E27FC236}">
                  <a16:creationId xmlns:a16="http://schemas.microsoft.com/office/drawing/2014/main" id="{AB0DCFF1-241C-4D5B-9E03-F48528DDCBCC}"/>
                </a:ext>
              </a:extLst>
            </p:cNvPr>
            <p:cNvSpPr/>
            <p:nvPr/>
          </p:nvSpPr>
          <p:spPr>
            <a:xfrm rot="18900000">
              <a:off x="15121997" y="2717963"/>
              <a:ext cx="2524445" cy="2524445"/>
            </a:xfrm>
            <a:prstGeom prst="roundRect">
              <a:avLst>
                <a:gd name="adj" fmla="val 41968"/>
              </a:avLst>
            </a:prstGeom>
            <a:solidFill>
              <a:schemeClr val="accent2"/>
            </a:solidFill>
            <a:ln>
              <a:noFill/>
            </a:ln>
            <a:effectLst>
              <a:outerShdw blurRad="419100" sx="102000" sy="102000" algn="ctr" rotWithShape="0">
                <a:schemeClr val="accent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sp>
          <p:nvSpPr>
            <p:cNvPr id="32" name="Rectangle 31">
              <a:extLst>
                <a:ext uri="{FF2B5EF4-FFF2-40B4-BE49-F238E27FC236}">
                  <a16:creationId xmlns:a16="http://schemas.microsoft.com/office/drawing/2014/main" id="{A1740D7E-C1F6-4595-9B51-5E6D05BF2585}"/>
                </a:ext>
              </a:extLst>
            </p:cNvPr>
            <p:cNvSpPr/>
            <p:nvPr/>
          </p:nvSpPr>
          <p:spPr>
            <a:xfrm>
              <a:off x="15583897" y="3149213"/>
              <a:ext cx="1600647" cy="1661953"/>
            </a:xfrm>
            <a:prstGeom prst="rect">
              <a:avLst/>
            </a:prstGeom>
          </p:spPr>
          <p:txBody>
            <a:bodyPr wrap="none" anchor="ctr">
              <a:spAutoFit/>
            </a:bodyPr>
            <a:lstStyle/>
            <a:p>
              <a:pPr algn="ctr" defTabSz="457109">
                <a:defRPr/>
              </a:pPr>
              <a:r>
                <a:rPr lang="en-US" sz="4799">
                  <a:solidFill>
                    <a:schemeClr val="bg1"/>
                  </a:solidFill>
                  <a:latin typeface="Designball-Documents-01" pitchFamily="2" charset="0"/>
                  <a:ea typeface="Open Sans Light" panose="020B0606030504020204" pitchFamily="34" charset="0"/>
                  <a:cs typeface="Arial" panose="020B0604020202020204" pitchFamily="34" charset="0"/>
                </a:rPr>
                <a:t>e</a:t>
              </a:r>
            </a:p>
          </p:txBody>
        </p:sp>
      </p:grpSp>
      <p:sp>
        <p:nvSpPr>
          <p:cNvPr id="33" name="TextBox 32">
            <a:extLst>
              <a:ext uri="{FF2B5EF4-FFF2-40B4-BE49-F238E27FC236}">
                <a16:creationId xmlns:a16="http://schemas.microsoft.com/office/drawing/2014/main" id="{73128AC4-B92F-45F3-875F-18C0A721F859}"/>
              </a:ext>
            </a:extLst>
          </p:cNvPr>
          <p:cNvSpPr txBox="1"/>
          <p:nvPr/>
        </p:nvSpPr>
        <p:spPr>
          <a:xfrm>
            <a:off x="9140344" y="4501942"/>
            <a:ext cx="1838086" cy="923330"/>
          </a:xfrm>
          <a:prstGeom prst="rect">
            <a:avLst/>
          </a:prstGeom>
          <a:noFill/>
        </p:spPr>
        <p:txBody>
          <a:bodyPr wrap="square" rtlCol="0">
            <a:spAutoFit/>
          </a:bodyPr>
          <a:lstStyle/>
          <a:p>
            <a:pPr defTabSz="228554"/>
            <a:r>
              <a:rPr lang="en-US" sz="1200" b="1">
                <a:solidFill>
                  <a:schemeClr val="bg1"/>
                </a:solidFill>
                <a:latin typeface="Century Gothic"/>
              </a:rPr>
              <a:t>Research </a:t>
            </a:r>
          </a:p>
          <a:p>
            <a:pPr defTabSz="228554"/>
            <a:r>
              <a:rPr lang="en-US" sz="1200" b="1">
                <a:solidFill>
                  <a:schemeClr val="bg1"/>
                </a:solidFill>
                <a:latin typeface="Century Gothic"/>
              </a:rPr>
              <a:t>Projects</a:t>
            </a:r>
          </a:p>
          <a:p>
            <a:pPr defTabSz="228554"/>
            <a:endParaRPr lang="en-US" sz="1200" b="1">
              <a:solidFill>
                <a:schemeClr val="bg1"/>
              </a:solidFill>
              <a:latin typeface="Century Gothic"/>
            </a:endParaRPr>
          </a:p>
          <a:p>
            <a:pPr defTabSz="228554"/>
            <a:r>
              <a:rPr lang="en-US" sz="900">
                <a:solidFill>
                  <a:schemeClr val="bg1"/>
                </a:solidFill>
                <a:latin typeface="Calibri"/>
              </a:rPr>
              <a:t>Lorem ipsum dolor sit amet, consectetur adipiscing elit.</a:t>
            </a:r>
            <a:endParaRPr lang="en-US" sz="1200">
              <a:solidFill>
                <a:schemeClr val="bg1"/>
              </a:solidFill>
              <a:latin typeface="Calibri"/>
            </a:endParaRPr>
          </a:p>
        </p:txBody>
      </p:sp>
      <p:grpSp>
        <p:nvGrpSpPr>
          <p:cNvPr id="34" name="Group 33">
            <a:extLst>
              <a:ext uri="{FF2B5EF4-FFF2-40B4-BE49-F238E27FC236}">
                <a16:creationId xmlns:a16="http://schemas.microsoft.com/office/drawing/2014/main" id="{113D5970-AFF3-4CF1-94D1-D8015305720A}"/>
              </a:ext>
            </a:extLst>
          </p:cNvPr>
          <p:cNvGrpSpPr/>
          <p:nvPr/>
        </p:nvGrpSpPr>
        <p:grpSpPr>
          <a:xfrm>
            <a:off x="3305515" y="1183436"/>
            <a:ext cx="1262058" cy="1262058"/>
            <a:chOff x="15121997" y="2717963"/>
            <a:chExt cx="2524445" cy="2524445"/>
          </a:xfrm>
        </p:grpSpPr>
        <p:sp>
          <p:nvSpPr>
            <p:cNvPr id="35" name="Rectangle: Rounded Corners 34">
              <a:extLst>
                <a:ext uri="{FF2B5EF4-FFF2-40B4-BE49-F238E27FC236}">
                  <a16:creationId xmlns:a16="http://schemas.microsoft.com/office/drawing/2014/main" id="{0B32F9DA-91FA-4449-91C3-52438A455BF6}"/>
                </a:ext>
              </a:extLst>
            </p:cNvPr>
            <p:cNvSpPr/>
            <p:nvPr/>
          </p:nvSpPr>
          <p:spPr>
            <a:xfrm rot="18900000">
              <a:off x="15121997" y="2717963"/>
              <a:ext cx="2524445" cy="2524445"/>
            </a:xfrm>
            <a:prstGeom prst="roundRect">
              <a:avLst>
                <a:gd name="adj" fmla="val 41968"/>
              </a:avLst>
            </a:prstGeom>
            <a:solidFill>
              <a:schemeClr val="accent3"/>
            </a:solidFill>
            <a:ln>
              <a:noFill/>
            </a:ln>
            <a:effectLst>
              <a:outerShdw blurRad="419100" sx="102000" sy="102000" algn="ctr" rotWithShape="0">
                <a:schemeClr val="accent1">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sp>
          <p:nvSpPr>
            <p:cNvPr id="36" name="Rectangle 35">
              <a:extLst>
                <a:ext uri="{FF2B5EF4-FFF2-40B4-BE49-F238E27FC236}">
                  <a16:creationId xmlns:a16="http://schemas.microsoft.com/office/drawing/2014/main" id="{F1BC6F93-768F-4DE0-B6EF-41C3E168896B}"/>
                </a:ext>
              </a:extLst>
            </p:cNvPr>
            <p:cNvSpPr/>
            <p:nvPr/>
          </p:nvSpPr>
          <p:spPr>
            <a:xfrm>
              <a:off x="15583897" y="3149213"/>
              <a:ext cx="1600647" cy="1661953"/>
            </a:xfrm>
            <a:prstGeom prst="rect">
              <a:avLst/>
            </a:prstGeom>
          </p:spPr>
          <p:txBody>
            <a:bodyPr wrap="none" anchor="ctr">
              <a:spAutoFit/>
            </a:bodyPr>
            <a:lstStyle/>
            <a:p>
              <a:pPr algn="ctr" defTabSz="457109">
                <a:defRPr/>
              </a:pPr>
              <a:r>
                <a:rPr lang="en-US" sz="4799">
                  <a:solidFill>
                    <a:schemeClr val="bg1"/>
                  </a:solidFill>
                  <a:latin typeface="Designball-edu-01" pitchFamily="2" charset="0"/>
                  <a:ea typeface="Open Sans Light" panose="020B0606030504020204" pitchFamily="34" charset="0"/>
                  <a:cs typeface="Arial" panose="020B0604020202020204" pitchFamily="34" charset="0"/>
                </a:rPr>
                <a:t>u</a:t>
              </a:r>
            </a:p>
          </p:txBody>
        </p:sp>
      </p:grpSp>
      <p:grpSp>
        <p:nvGrpSpPr>
          <p:cNvPr id="37" name="Group 36">
            <a:extLst>
              <a:ext uri="{FF2B5EF4-FFF2-40B4-BE49-F238E27FC236}">
                <a16:creationId xmlns:a16="http://schemas.microsoft.com/office/drawing/2014/main" id="{594B26CA-EBF4-44EE-A74C-86FF6CECFD5F}"/>
              </a:ext>
            </a:extLst>
          </p:cNvPr>
          <p:cNvGrpSpPr/>
          <p:nvPr/>
        </p:nvGrpSpPr>
        <p:grpSpPr>
          <a:xfrm>
            <a:off x="3305515" y="4355480"/>
            <a:ext cx="1262058" cy="1262058"/>
            <a:chOff x="15121997" y="2717963"/>
            <a:chExt cx="2524445" cy="2524445"/>
          </a:xfrm>
        </p:grpSpPr>
        <p:sp>
          <p:nvSpPr>
            <p:cNvPr id="38" name="Rectangle: Rounded Corners 37">
              <a:extLst>
                <a:ext uri="{FF2B5EF4-FFF2-40B4-BE49-F238E27FC236}">
                  <a16:creationId xmlns:a16="http://schemas.microsoft.com/office/drawing/2014/main" id="{29FA4A85-5B30-4831-A5FE-C570A675173A}"/>
                </a:ext>
              </a:extLst>
            </p:cNvPr>
            <p:cNvSpPr/>
            <p:nvPr/>
          </p:nvSpPr>
          <p:spPr>
            <a:xfrm rot="18900000">
              <a:off x="15121997" y="2717963"/>
              <a:ext cx="2524445" cy="2524445"/>
            </a:xfrm>
            <a:prstGeom prst="roundRect">
              <a:avLst>
                <a:gd name="adj" fmla="val 41968"/>
              </a:avLst>
            </a:prstGeom>
            <a:solidFill>
              <a:schemeClr val="accent6"/>
            </a:solidFill>
            <a:ln>
              <a:noFill/>
            </a:ln>
            <a:effectLst>
              <a:outerShdw blurRad="419100" sx="102000" sy="102000" algn="ctr" rotWithShape="0">
                <a:schemeClr val="accent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sp>
          <p:nvSpPr>
            <p:cNvPr id="39" name="Rectangle 38">
              <a:extLst>
                <a:ext uri="{FF2B5EF4-FFF2-40B4-BE49-F238E27FC236}">
                  <a16:creationId xmlns:a16="http://schemas.microsoft.com/office/drawing/2014/main" id="{EB670A0F-6DA4-498D-9D10-00A6FBAAE2D2}"/>
                </a:ext>
              </a:extLst>
            </p:cNvPr>
            <p:cNvSpPr/>
            <p:nvPr/>
          </p:nvSpPr>
          <p:spPr>
            <a:xfrm>
              <a:off x="15583897" y="3149213"/>
              <a:ext cx="1600647" cy="1661953"/>
            </a:xfrm>
            <a:prstGeom prst="rect">
              <a:avLst/>
            </a:prstGeom>
          </p:spPr>
          <p:txBody>
            <a:bodyPr wrap="none" anchor="ctr">
              <a:spAutoFit/>
            </a:bodyPr>
            <a:lstStyle/>
            <a:p>
              <a:pPr algn="ctr" defTabSz="457109">
                <a:defRPr/>
              </a:pPr>
              <a:r>
                <a:rPr lang="en-US" sz="4799">
                  <a:solidFill>
                    <a:schemeClr val="bg1"/>
                  </a:solidFill>
                  <a:latin typeface="Designball-edu-01" pitchFamily="2" charset="0"/>
                  <a:ea typeface="Open Sans Light" panose="020B0606030504020204" pitchFamily="34" charset="0"/>
                  <a:cs typeface="Arial" panose="020B0604020202020204" pitchFamily="34" charset="0"/>
                </a:rPr>
                <a:t>P</a:t>
              </a:r>
            </a:p>
          </p:txBody>
        </p:sp>
      </p:grpSp>
      <p:sp>
        <p:nvSpPr>
          <p:cNvPr id="40" name="TextBox 39">
            <a:extLst>
              <a:ext uri="{FF2B5EF4-FFF2-40B4-BE49-F238E27FC236}">
                <a16:creationId xmlns:a16="http://schemas.microsoft.com/office/drawing/2014/main" id="{E1CE1999-92A7-4446-AB83-FB666FD50E44}"/>
              </a:ext>
            </a:extLst>
          </p:cNvPr>
          <p:cNvSpPr txBox="1"/>
          <p:nvPr/>
        </p:nvSpPr>
        <p:spPr>
          <a:xfrm>
            <a:off x="1147572" y="1329898"/>
            <a:ext cx="1838086" cy="923330"/>
          </a:xfrm>
          <a:prstGeom prst="rect">
            <a:avLst/>
          </a:prstGeom>
          <a:noFill/>
        </p:spPr>
        <p:txBody>
          <a:bodyPr wrap="square" rtlCol="0">
            <a:spAutoFit/>
          </a:bodyPr>
          <a:lstStyle/>
          <a:p>
            <a:pPr algn="r" defTabSz="228554"/>
            <a:r>
              <a:rPr lang="en-US" sz="1200" b="1">
                <a:solidFill>
                  <a:schemeClr val="bg1"/>
                </a:solidFill>
                <a:latin typeface="Century Gothic"/>
              </a:rPr>
              <a:t>Ideas of </a:t>
            </a:r>
          </a:p>
          <a:p>
            <a:pPr algn="r" defTabSz="228554"/>
            <a:r>
              <a:rPr lang="en-US" sz="1200" b="1">
                <a:solidFill>
                  <a:schemeClr val="bg1"/>
                </a:solidFill>
                <a:latin typeface="Century Gothic"/>
              </a:rPr>
              <a:t>Marketing</a:t>
            </a:r>
          </a:p>
          <a:p>
            <a:pPr algn="r" defTabSz="228554"/>
            <a:endParaRPr lang="en-US" sz="1200" b="1">
              <a:solidFill>
                <a:schemeClr val="bg1"/>
              </a:solidFill>
              <a:latin typeface="Century Gothic"/>
            </a:endParaRPr>
          </a:p>
          <a:p>
            <a:pPr algn="r" defTabSz="228554"/>
            <a:r>
              <a:rPr lang="en-US" sz="900">
                <a:solidFill>
                  <a:schemeClr val="bg1"/>
                </a:solidFill>
                <a:latin typeface="Calibri"/>
              </a:rPr>
              <a:t>Lorem ipsum dolor sit amet, consectetur adipiscing elit.</a:t>
            </a:r>
            <a:endParaRPr lang="en-US" sz="1200">
              <a:solidFill>
                <a:schemeClr val="bg1"/>
              </a:solidFill>
              <a:latin typeface="Calibri"/>
            </a:endParaRPr>
          </a:p>
        </p:txBody>
      </p:sp>
      <p:sp>
        <p:nvSpPr>
          <p:cNvPr id="41" name="TextBox 40">
            <a:extLst>
              <a:ext uri="{FF2B5EF4-FFF2-40B4-BE49-F238E27FC236}">
                <a16:creationId xmlns:a16="http://schemas.microsoft.com/office/drawing/2014/main" id="{5218C091-930C-4707-A1C1-56F175600C73}"/>
              </a:ext>
            </a:extLst>
          </p:cNvPr>
          <p:cNvSpPr txBox="1"/>
          <p:nvPr/>
        </p:nvSpPr>
        <p:spPr>
          <a:xfrm>
            <a:off x="1147572" y="4501942"/>
            <a:ext cx="1838086" cy="923330"/>
          </a:xfrm>
          <a:prstGeom prst="rect">
            <a:avLst/>
          </a:prstGeom>
          <a:noFill/>
        </p:spPr>
        <p:txBody>
          <a:bodyPr wrap="square" rtlCol="0">
            <a:spAutoFit/>
          </a:bodyPr>
          <a:lstStyle/>
          <a:p>
            <a:pPr algn="r" defTabSz="228554"/>
            <a:r>
              <a:rPr lang="en-US" sz="1200" b="1">
                <a:solidFill>
                  <a:schemeClr val="bg1"/>
                </a:solidFill>
                <a:latin typeface="Century Gothic"/>
              </a:rPr>
              <a:t>Analyzing</a:t>
            </a:r>
          </a:p>
          <a:p>
            <a:pPr algn="r" defTabSz="228554"/>
            <a:r>
              <a:rPr lang="en-US" sz="1200" b="1">
                <a:solidFill>
                  <a:schemeClr val="bg1"/>
                </a:solidFill>
                <a:latin typeface="Century Gothic"/>
              </a:rPr>
              <a:t>Environment</a:t>
            </a:r>
          </a:p>
          <a:p>
            <a:pPr algn="r" defTabSz="228554"/>
            <a:endParaRPr lang="en-US" sz="1200" b="1">
              <a:solidFill>
                <a:schemeClr val="bg1"/>
              </a:solidFill>
              <a:latin typeface="Century Gothic"/>
            </a:endParaRPr>
          </a:p>
          <a:p>
            <a:pPr algn="r" defTabSz="228554"/>
            <a:r>
              <a:rPr lang="en-US" sz="900">
                <a:solidFill>
                  <a:schemeClr val="bg1"/>
                </a:solidFill>
                <a:latin typeface="Calibri"/>
              </a:rPr>
              <a:t>Lorem ipsum dolor sit amet, consectetur adipiscing elit.</a:t>
            </a:r>
            <a:endParaRPr lang="en-US" sz="1200">
              <a:solidFill>
                <a:schemeClr val="bg1"/>
              </a:solidFill>
              <a:latin typeface="Calibri"/>
            </a:endParaRPr>
          </a:p>
        </p:txBody>
      </p:sp>
      <p:sp>
        <p:nvSpPr>
          <p:cNvPr id="42" name="TextBox 41">
            <a:extLst>
              <a:ext uri="{FF2B5EF4-FFF2-40B4-BE49-F238E27FC236}">
                <a16:creationId xmlns:a16="http://schemas.microsoft.com/office/drawing/2014/main" id="{5DB62C23-18B5-4F1D-A660-89E46E141FB2}"/>
              </a:ext>
            </a:extLst>
          </p:cNvPr>
          <p:cNvSpPr txBox="1"/>
          <p:nvPr/>
        </p:nvSpPr>
        <p:spPr>
          <a:xfrm>
            <a:off x="5349644" y="2375000"/>
            <a:ext cx="1492716" cy="769313"/>
          </a:xfrm>
          <a:prstGeom prst="rect">
            <a:avLst/>
          </a:prstGeom>
          <a:noFill/>
        </p:spPr>
        <p:txBody>
          <a:bodyPr wrap="none" rtlCol="0" anchor="ctr">
            <a:spAutoFit/>
          </a:bodyPr>
          <a:lstStyle/>
          <a:p>
            <a:pPr algn="ctr" defTabSz="228554"/>
            <a:r>
              <a:rPr lang="en-US" sz="4399"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Title</a:t>
            </a:r>
          </a:p>
        </p:txBody>
      </p:sp>
      <p:sp>
        <p:nvSpPr>
          <p:cNvPr id="43" name="TextBox 42">
            <a:extLst>
              <a:ext uri="{FF2B5EF4-FFF2-40B4-BE49-F238E27FC236}">
                <a16:creationId xmlns:a16="http://schemas.microsoft.com/office/drawing/2014/main" id="{049DA43B-8020-4B80-9551-48C70B28690E}"/>
              </a:ext>
            </a:extLst>
          </p:cNvPr>
          <p:cNvSpPr txBox="1"/>
          <p:nvPr/>
        </p:nvSpPr>
        <p:spPr>
          <a:xfrm>
            <a:off x="4733616" y="3516566"/>
            <a:ext cx="2724770" cy="646331"/>
          </a:xfrm>
          <a:prstGeom prst="rect">
            <a:avLst/>
          </a:prstGeom>
          <a:noFill/>
        </p:spPr>
        <p:txBody>
          <a:bodyPr wrap="square" rtlCol="0">
            <a:spAutoFit/>
          </a:bodyPr>
          <a:lstStyle/>
          <a:p>
            <a:pPr algn="ctr" defTabSz="228554"/>
            <a:r>
              <a:rPr lang="en-US" sz="1200">
                <a:solidFill>
                  <a:schemeClr val="bg1"/>
                </a:solidFill>
                <a:latin typeface="Calibri"/>
              </a:rPr>
              <a:t>Donec vitae dolor sed urna laoreet consectetur et a odio. Cras vestibulum diam id risus convallis maximus. </a:t>
            </a:r>
          </a:p>
        </p:txBody>
      </p:sp>
      <p:sp>
        <p:nvSpPr>
          <p:cNvPr id="44" name="Oval 43">
            <a:extLst>
              <a:ext uri="{FF2B5EF4-FFF2-40B4-BE49-F238E27FC236}">
                <a16:creationId xmlns:a16="http://schemas.microsoft.com/office/drawing/2014/main" id="{E27D1E7E-8C5F-462B-9689-69E07CC5C3E2}"/>
              </a:ext>
            </a:extLst>
          </p:cNvPr>
          <p:cNvSpPr/>
          <p:nvPr/>
        </p:nvSpPr>
        <p:spPr>
          <a:xfrm>
            <a:off x="5791774" y="4347951"/>
            <a:ext cx="608454" cy="60845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noAutofit/>
          </a:bodyPr>
          <a:lstStyle/>
          <a:p>
            <a:pPr algn="ctr" defTabSz="457109">
              <a:defRPr/>
            </a:pPr>
            <a:r>
              <a:rPr lang="en-US" sz="3999">
                <a:solidFill>
                  <a:schemeClr val="bg1"/>
                </a:solidFill>
                <a:latin typeface="Designball-Charts-01" pitchFamily="2" charset="0"/>
                <a:ea typeface="Open Sans Light" panose="020B0606030504020204" pitchFamily="34" charset="0"/>
                <a:cs typeface="Arial" panose="020B0604020202020204" pitchFamily="34" charset="0"/>
              </a:rPr>
              <a:t>t</a:t>
            </a:r>
          </a:p>
        </p:txBody>
      </p:sp>
      <p:sp>
        <p:nvSpPr>
          <p:cNvPr id="45" name="Slide Number Placeholder 5">
            <a:extLst>
              <a:ext uri="{FF2B5EF4-FFF2-40B4-BE49-F238E27FC236}">
                <a16:creationId xmlns:a16="http://schemas.microsoft.com/office/drawing/2014/main" id="{593CD051-762C-4846-BAA9-8B9F3E0E54D3}"/>
              </a:ext>
            </a:extLst>
          </p:cNvPr>
          <p:cNvSpPr txBox="1">
            <a:spLocks/>
          </p:cNvSpPr>
          <p:nvPr/>
        </p:nvSpPr>
        <p:spPr>
          <a:xfrm>
            <a:off x="11603666" y="6140457"/>
            <a:ext cx="162261" cy="29134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57109"/>
            <a:fld id="{1A290D8D-6BA0-418D-AFED-C65293F70DA0}" type="slidenum">
              <a:rPr lang="en-US" sz="1600" b="1">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pPr algn="ctr" defTabSz="457109"/>
              <a:t>13</a:t>
            </a:fld>
            <a:endParaRPr lang="en-US" sz="900" b="1">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46" name="TextBox 45">
            <a:extLst>
              <a:ext uri="{FF2B5EF4-FFF2-40B4-BE49-F238E27FC236}">
                <a16:creationId xmlns:a16="http://schemas.microsoft.com/office/drawing/2014/main" id="{5AAF18D1-F4FC-4CFF-BCB0-F997E1155E6D}"/>
              </a:ext>
            </a:extLst>
          </p:cNvPr>
          <p:cNvSpPr txBox="1"/>
          <p:nvPr/>
        </p:nvSpPr>
        <p:spPr>
          <a:xfrm rot="16200000">
            <a:off x="11200306" y="798032"/>
            <a:ext cx="970137" cy="276999"/>
          </a:xfrm>
          <a:prstGeom prst="rect">
            <a:avLst/>
          </a:prstGeom>
          <a:noFill/>
        </p:spPr>
        <p:txBody>
          <a:bodyPr wrap="none" rtlCol="0">
            <a:spAutoFit/>
          </a:bodyPr>
          <a:lstStyle/>
          <a:p>
            <a:pPr defTabSz="228554"/>
            <a:r>
              <a:rPr lang="en-US" sz="1200" b="1">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massive x</a:t>
            </a:r>
          </a:p>
        </p:txBody>
      </p:sp>
    </p:spTree>
    <p:extLst>
      <p:ext uri="{BB962C8B-B14F-4D97-AF65-F5344CB8AC3E}">
        <p14:creationId xmlns:p14="http://schemas.microsoft.com/office/powerpoint/2010/main" val="2713244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 calcmode="lin" valueType="num">
                                      <p:cBhvr>
                                        <p:cTn id="9" dur="500" fill="hold"/>
                                        <p:tgtEl>
                                          <p:spTgt spid="25"/>
                                        </p:tgtEl>
                                        <p:attrNameLst>
                                          <p:attrName>style.rotation</p:attrName>
                                        </p:attrNameLst>
                                      </p:cBhvr>
                                      <p:tavLst>
                                        <p:tav tm="0">
                                          <p:val>
                                            <p:fltVal val="360"/>
                                          </p:val>
                                        </p:tav>
                                        <p:tav tm="100000">
                                          <p:val>
                                            <p:fltVal val="0"/>
                                          </p:val>
                                        </p:tav>
                                      </p:tavLst>
                                    </p:anim>
                                    <p:animEffect transition="in" filter="fade">
                                      <p:cBhvr>
                                        <p:cTn id="10" dur="500"/>
                                        <p:tgtEl>
                                          <p:spTgt spid="25"/>
                                        </p:tgtEl>
                                      </p:cBhvr>
                                    </p:animEffect>
                                  </p:childTnLst>
                                </p:cTn>
                              </p:par>
                              <p:par>
                                <p:cTn id="11" presetID="49" presetClass="entr" presetSubtype="0" decel="100000" fill="hold" nodeType="withEffect">
                                  <p:stCondLst>
                                    <p:cond delay="100"/>
                                  </p:stCondLst>
                                  <p:childTnLst>
                                    <p:set>
                                      <p:cBhvr>
                                        <p:cTn id="12" dur="1" fill="hold">
                                          <p:stCondLst>
                                            <p:cond delay="0"/>
                                          </p:stCondLst>
                                        </p:cTn>
                                        <p:tgtEl>
                                          <p:spTgt spid="34"/>
                                        </p:tgtEl>
                                        <p:attrNameLst>
                                          <p:attrName>style.visibility</p:attrName>
                                        </p:attrNameLst>
                                      </p:cBhvr>
                                      <p:to>
                                        <p:strVal val="visible"/>
                                      </p:to>
                                    </p:set>
                                    <p:anim calcmode="lin" valueType="num">
                                      <p:cBhvr>
                                        <p:cTn id="13" dur="500" fill="hold"/>
                                        <p:tgtEl>
                                          <p:spTgt spid="34"/>
                                        </p:tgtEl>
                                        <p:attrNameLst>
                                          <p:attrName>ppt_w</p:attrName>
                                        </p:attrNameLst>
                                      </p:cBhvr>
                                      <p:tavLst>
                                        <p:tav tm="0">
                                          <p:val>
                                            <p:fltVal val="0"/>
                                          </p:val>
                                        </p:tav>
                                        <p:tav tm="100000">
                                          <p:val>
                                            <p:strVal val="#ppt_w"/>
                                          </p:val>
                                        </p:tav>
                                      </p:tavLst>
                                    </p:anim>
                                    <p:anim calcmode="lin" valueType="num">
                                      <p:cBhvr>
                                        <p:cTn id="14" dur="500" fill="hold"/>
                                        <p:tgtEl>
                                          <p:spTgt spid="34"/>
                                        </p:tgtEl>
                                        <p:attrNameLst>
                                          <p:attrName>ppt_h</p:attrName>
                                        </p:attrNameLst>
                                      </p:cBhvr>
                                      <p:tavLst>
                                        <p:tav tm="0">
                                          <p:val>
                                            <p:fltVal val="0"/>
                                          </p:val>
                                        </p:tav>
                                        <p:tav tm="100000">
                                          <p:val>
                                            <p:strVal val="#ppt_h"/>
                                          </p:val>
                                        </p:tav>
                                      </p:tavLst>
                                    </p:anim>
                                    <p:anim calcmode="lin" valueType="num">
                                      <p:cBhvr>
                                        <p:cTn id="15" dur="500" fill="hold"/>
                                        <p:tgtEl>
                                          <p:spTgt spid="34"/>
                                        </p:tgtEl>
                                        <p:attrNameLst>
                                          <p:attrName>style.rotation</p:attrName>
                                        </p:attrNameLst>
                                      </p:cBhvr>
                                      <p:tavLst>
                                        <p:tav tm="0">
                                          <p:val>
                                            <p:fltVal val="360"/>
                                          </p:val>
                                        </p:tav>
                                        <p:tav tm="100000">
                                          <p:val>
                                            <p:fltVal val="0"/>
                                          </p:val>
                                        </p:tav>
                                      </p:tavLst>
                                    </p:anim>
                                    <p:animEffect transition="in" filter="fade">
                                      <p:cBhvr>
                                        <p:cTn id="16" dur="500"/>
                                        <p:tgtEl>
                                          <p:spTgt spid="34"/>
                                        </p:tgtEl>
                                      </p:cBhvr>
                                    </p:animEffect>
                                  </p:childTnLst>
                                </p:cTn>
                              </p:par>
                              <p:par>
                                <p:cTn id="17" presetID="49" presetClass="entr" presetSubtype="0" decel="100000" fill="hold" nodeType="withEffect">
                                  <p:stCondLst>
                                    <p:cond delay="200"/>
                                  </p:stCondLst>
                                  <p:childTnLst>
                                    <p:set>
                                      <p:cBhvr>
                                        <p:cTn id="18" dur="1" fill="hold">
                                          <p:stCondLst>
                                            <p:cond delay="0"/>
                                          </p:stCondLst>
                                        </p:cTn>
                                        <p:tgtEl>
                                          <p:spTgt spid="28"/>
                                        </p:tgtEl>
                                        <p:attrNameLst>
                                          <p:attrName>style.visibility</p:attrName>
                                        </p:attrNameLst>
                                      </p:cBhvr>
                                      <p:to>
                                        <p:strVal val="visible"/>
                                      </p:to>
                                    </p:set>
                                    <p:anim calcmode="lin" valueType="num">
                                      <p:cBhvr>
                                        <p:cTn id="19" dur="500" fill="hold"/>
                                        <p:tgtEl>
                                          <p:spTgt spid="28"/>
                                        </p:tgtEl>
                                        <p:attrNameLst>
                                          <p:attrName>ppt_w</p:attrName>
                                        </p:attrNameLst>
                                      </p:cBhvr>
                                      <p:tavLst>
                                        <p:tav tm="0">
                                          <p:val>
                                            <p:fltVal val="0"/>
                                          </p:val>
                                        </p:tav>
                                        <p:tav tm="100000">
                                          <p:val>
                                            <p:strVal val="#ppt_w"/>
                                          </p:val>
                                        </p:tav>
                                      </p:tavLst>
                                    </p:anim>
                                    <p:anim calcmode="lin" valueType="num">
                                      <p:cBhvr>
                                        <p:cTn id="20" dur="500" fill="hold"/>
                                        <p:tgtEl>
                                          <p:spTgt spid="28"/>
                                        </p:tgtEl>
                                        <p:attrNameLst>
                                          <p:attrName>ppt_h</p:attrName>
                                        </p:attrNameLst>
                                      </p:cBhvr>
                                      <p:tavLst>
                                        <p:tav tm="0">
                                          <p:val>
                                            <p:fltVal val="0"/>
                                          </p:val>
                                        </p:tav>
                                        <p:tav tm="100000">
                                          <p:val>
                                            <p:strVal val="#ppt_h"/>
                                          </p:val>
                                        </p:tav>
                                      </p:tavLst>
                                    </p:anim>
                                    <p:anim calcmode="lin" valueType="num">
                                      <p:cBhvr>
                                        <p:cTn id="21" dur="500" fill="hold"/>
                                        <p:tgtEl>
                                          <p:spTgt spid="28"/>
                                        </p:tgtEl>
                                        <p:attrNameLst>
                                          <p:attrName>style.rotation</p:attrName>
                                        </p:attrNameLst>
                                      </p:cBhvr>
                                      <p:tavLst>
                                        <p:tav tm="0">
                                          <p:val>
                                            <p:fltVal val="360"/>
                                          </p:val>
                                        </p:tav>
                                        <p:tav tm="100000">
                                          <p:val>
                                            <p:fltVal val="0"/>
                                          </p:val>
                                        </p:tav>
                                      </p:tavLst>
                                    </p:anim>
                                    <p:animEffect transition="in" filter="fade">
                                      <p:cBhvr>
                                        <p:cTn id="22" dur="500"/>
                                        <p:tgtEl>
                                          <p:spTgt spid="28"/>
                                        </p:tgtEl>
                                      </p:cBhvr>
                                    </p:animEffect>
                                  </p:childTnLst>
                                </p:cTn>
                              </p:par>
                              <p:par>
                                <p:cTn id="23" presetID="49" presetClass="entr" presetSubtype="0" decel="100000" fill="hold" nodeType="withEffect">
                                  <p:stCondLst>
                                    <p:cond delay="30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anim calcmode="lin" valueType="num">
                                      <p:cBhvr>
                                        <p:cTn id="27" dur="500" fill="hold"/>
                                        <p:tgtEl>
                                          <p:spTgt spid="37"/>
                                        </p:tgtEl>
                                        <p:attrNameLst>
                                          <p:attrName>style.rotation</p:attrName>
                                        </p:attrNameLst>
                                      </p:cBhvr>
                                      <p:tavLst>
                                        <p:tav tm="0">
                                          <p:val>
                                            <p:fltVal val="360"/>
                                          </p:val>
                                        </p:tav>
                                        <p:tav tm="100000">
                                          <p:val>
                                            <p:fltVal val="0"/>
                                          </p:val>
                                        </p:tav>
                                      </p:tavLst>
                                    </p:anim>
                                    <p:animEffect transition="in" filter="fade">
                                      <p:cBhvr>
                                        <p:cTn id="28" dur="500"/>
                                        <p:tgtEl>
                                          <p:spTgt spid="37"/>
                                        </p:tgtEl>
                                      </p:cBhvr>
                                    </p:animEffect>
                                  </p:childTnLst>
                                </p:cTn>
                              </p:par>
                              <p:par>
                                <p:cTn id="29" presetID="49" presetClass="entr" presetSubtype="0" decel="100000" fill="hold" nodeType="withEffect">
                                  <p:stCondLst>
                                    <p:cond delay="40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 calcmode="lin" valueType="num">
                                      <p:cBhvr>
                                        <p:cTn id="33" dur="500" fill="hold"/>
                                        <p:tgtEl>
                                          <p:spTgt spid="30"/>
                                        </p:tgtEl>
                                        <p:attrNameLst>
                                          <p:attrName>style.rotation</p:attrName>
                                        </p:attrNameLst>
                                      </p:cBhvr>
                                      <p:tavLst>
                                        <p:tav tm="0">
                                          <p:val>
                                            <p:fltVal val="360"/>
                                          </p:val>
                                        </p:tav>
                                        <p:tav tm="100000">
                                          <p:val>
                                            <p:fltVal val="0"/>
                                          </p:val>
                                        </p:tav>
                                      </p:tavLst>
                                    </p:anim>
                                    <p:animEffect transition="in" filter="fade">
                                      <p:cBhvr>
                                        <p:cTn id="34" dur="500"/>
                                        <p:tgtEl>
                                          <p:spTgt spid="30"/>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grpId="0" nodeType="withEffect">
                                  <p:stCondLst>
                                    <p:cond delay="80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par>
                                <p:cTn id="47" presetID="2" presetClass="entr" presetSubtype="2" decel="100000" fill="hold" grpId="0" nodeType="withEffect">
                                  <p:stCondLst>
                                    <p:cond delay="100"/>
                                  </p:stCondLst>
                                  <p:iterate type="lt">
                                    <p:tmPct val="10000"/>
                                  </p:iterate>
                                  <p:childTnLst>
                                    <p:set>
                                      <p:cBhvr>
                                        <p:cTn id="48" dur="1" fill="hold">
                                          <p:stCondLst>
                                            <p:cond delay="0"/>
                                          </p:stCondLst>
                                        </p:cTn>
                                        <p:tgtEl>
                                          <p:spTgt spid="42"/>
                                        </p:tgtEl>
                                        <p:attrNameLst>
                                          <p:attrName>style.visibility</p:attrName>
                                        </p:attrNameLst>
                                      </p:cBhvr>
                                      <p:to>
                                        <p:strVal val="visible"/>
                                      </p:to>
                                    </p:set>
                                    <p:anim calcmode="lin" valueType="num">
                                      <p:cBhvr additive="base">
                                        <p:cTn id="49" dur="1500" fill="hold"/>
                                        <p:tgtEl>
                                          <p:spTgt spid="42"/>
                                        </p:tgtEl>
                                        <p:attrNameLst>
                                          <p:attrName>ppt_x</p:attrName>
                                        </p:attrNameLst>
                                      </p:cBhvr>
                                      <p:tavLst>
                                        <p:tav tm="0">
                                          <p:val>
                                            <p:strVal val="1+#ppt_w/2"/>
                                          </p:val>
                                        </p:tav>
                                        <p:tav tm="100000">
                                          <p:val>
                                            <p:strVal val="#ppt_x"/>
                                          </p:val>
                                        </p:tav>
                                      </p:tavLst>
                                    </p:anim>
                                    <p:anim calcmode="lin" valueType="num">
                                      <p:cBhvr additive="base">
                                        <p:cTn id="50" dur="1500" fill="hold"/>
                                        <p:tgtEl>
                                          <p:spTgt spid="42"/>
                                        </p:tgtEl>
                                        <p:attrNameLst>
                                          <p:attrName>ppt_y</p:attrName>
                                        </p:attrNameLst>
                                      </p:cBhvr>
                                      <p:tavLst>
                                        <p:tav tm="0">
                                          <p:val>
                                            <p:strVal val="#ppt_y"/>
                                          </p:val>
                                        </p:tav>
                                        <p:tav tm="100000">
                                          <p:val>
                                            <p:strVal val="#ppt_y"/>
                                          </p:val>
                                        </p:tav>
                                      </p:tavLst>
                                    </p:anim>
                                  </p:childTnLst>
                                </p:cTn>
                              </p:par>
                              <p:par>
                                <p:cTn id="51" presetID="10" presetClass="entr" presetSubtype="0" fill="hold" grpId="0" nodeType="withEffect">
                                  <p:stCondLst>
                                    <p:cond delay="600"/>
                                  </p:stCondLst>
                                  <p:childTnLst>
                                    <p:set>
                                      <p:cBhvr>
                                        <p:cTn id="52" dur="1" fill="hold">
                                          <p:stCondLst>
                                            <p:cond delay="0"/>
                                          </p:stCondLst>
                                        </p:cTn>
                                        <p:tgtEl>
                                          <p:spTgt spid="43"/>
                                        </p:tgtEl>
                                        <p:attrNameLst>
                                          <p:attrName>style.visibility</p:attrName>
                                        </p:attrNameLst>
                                      </p:cBhvr>
                                      <p:to>
                                        <p:strVal val="visible"/>
                                      </p:to>
                                    </p:set>
                                    <p:animEffect transition="in" filter="fade">
                                      <p:cBhvr>
                                        <p:cTn id="53" dur="300"/>
                                        <p:tgtEl>
                                          <p:spTgt spid="43"/>
                                        </p:tgtEl>
                                      </p:cBhvr>
                                    </p:animEffect>
                                  </p:childTnLst>
                                </p:cTn>
                              </p:par>
                              <p:par>
                                <p:cTn id="54" presetID="49" presetClass="entr" presetSubtype="0" decel="100000" fill="hold" grpId="0" nodeType="withEffect">
                                  <p:stCondLst>
                                    <p:cond delay="700"/>
                                  </p:stCondLst>
                                  <p:childTnLst>
                                    <p:set>
                                      <p:cBhvr>
                                        <p:cTn id="55" dur="1" fill="hold">
                                          <p:stCondLst>
                                            <p:cond delay="0"/>
                                          </p:stCondLst>
                                        </p:cTn>
                                        <p:tgtEl>
                                          <p:spTgt spid="44"/>
                                        </p:tgtEl>
                                        <p:attrNameLst>
                                          <p:attrName>style.visibility</p:attrName>
                                        </p:attrNameLst>
                                      </p:cBhvr>
                                      <p:to>
                                        <p:strVal val="visible"/>
                                      </p:to>
                                    </p:set>
                                    <p:anim calcmode="lin" valueType="num">
                                      <p:cBhvr>
                                        <p:cTn id="56" dur="300" fill="hold"/>
                                        <p:tgtEl>
                                          <p:spTgt spid="44"/>
                                        </p:tgtEl>
                                        <p:attrNameLst>
                                          <p:attrName>ppt_w</p:attrName>
                                        </p:attrNameLst>
                                      </p:cBhvr>
                                      <p:tavLst>
                                        <p:tav tm="0">
                                          <p:val>
                                            <p:fltVal val="0"/>
                                          </p:val>
                                        </p:tav>
                                        <p:tav tm="100000">
                                          <p:val>
                                            <p:strVal val="#ppt_w"/>
                                          </p:val>
                                        </p:tav>
                                      </p:tavLst>
                                    </p:anim>
                                    <p:anim calcmode="lin" valueType="num">
                                      <p:cBhvr>
                                        <p:cTn id="57" dur="300" fill="hold"/>
                                        <p:tgtEl>
                                          <p:spTgt spid="44"/>
                                        </p:tgtEl>
                                        <p:attrNameLst>
                                          <p:attrName>ppt_h</p:attrName>
                                        </p:attrNameLst>
                                      </p:cBhvr>
                                      <p:tavLst>
                                        <p:tav tm="0">
                                          <p:val>
                                            <p:fltVal val="0"/>
                                          </p:val>
                                        </p:tav>
                                        <p:tav tm="100000">
                                          <p:val>
                                            <p:strVal val="#ppt_h"/>
                                          </p:val>
                                        </p:tav>
                                      </p:tavLst>
                                    </p:anim>
                                    <p:anim calcmode="lin" valueType="num">
                                      <p:cBhvr>
                                        <p:cTn id="58" dur="300" fill="hold"/>
                                        <p:tgtEl>
                                          <p:spTgt spid="44"/>
                                        </p:tgtEl>
                                        <p:attrNameLst>
                                          <p:attrName>style.rotation</p:attrName>
                                        </p:attrNameLst>
                                      </p:cBhvr>
                                      <p:tavLst>
                                        <p:tav tm="0">
                                          <p:val>
                                            <p:fltVal val="360"/>
                                          </p:val>
                                        </p:tav>
                                        <p:tav tm="100000">
                                          <p:val>
                                            <p:fltVal val="0"/>
                                          </p:val>
                                        </p:tav>
                                      </p:tavLst>
                                    </p:anim>
                                    <p:animEffect transition="in" filter="fade">
                                      <p:cBhvr>
                                        <p:cTn id="59" dur="3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9" grpId="0"/>
      <p:bldP spid="33" grpId="0"/>
      <p:bldP spid="40" grpId="0"/>
      <p:bldP spid="41" grpId="0"/>
      <p:bldP spid="42" grpId="0"/>
      <p:bldP spid="43" grpId="0"/>
      <p:bldP spid="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F65AADB7-F697-4176-A8CB-6A9E639326AB}"/>
              </a:ext>
            </a:extLst>
          </p:cNvPr>
          <p:cNvGrpSpPr/>
          <p:nvPr/>
        </p:nvGrpSpPr>
        <p:grpSpPr>
          <a:xfrm>
            <a:off x="5582743" y="1803043"/>
            <a:ext cx="2377229" cy="581108"/>
            <a:chOff x="4320061" y="3762454"/>
            <a:chExt cx="6329008" cy="1547110"/>
          </a:xfrm>
        </p:grpSpPr>
        <p:sp>
          <p:nvSpPr>
            <p:cNvPr id="20" name="Rectangle: Rounded Corners 19">
              <a:extLst>
                <a:ext uri="{FF2B5EF4-FFF2-40B4-BE49-F238E27FC236}">
                  <a16:creationId xmlns:a16="http://schemas.microsoft.com/office/drawing/2014/main" id="{86E4C283-01E0-4EB6-9D57-9EE6FB288455}"/>
                </a:ext>
              </a:extLst>
            </p:cNvPr>
            <p:cNvSpPr/>
            <p:nvPr/>
          </p:nvSpPr>
          <p:spPr>
            <a:xfrm>
              <a:off x="4320061" y="3762454"/>
              <a:ext cx="6329008" cy="1542893"/>
            </a:xfrm>
            <a:prstGeom prst="roundRect">
              <a:avLst>
                <a:gd name="adj" fmla="val 14123"/>
              </a:avLst>
            </a:prstGeom>
            <a:solidFill>
              <a:schemeClr val="bg1"/>
            </a:solidFill>
            <a:ln w="53975">
              <a:noFill/>
            </a:ln>
            <a:effectLst>
              <a:outerShdw blurRad="355600" dist="495300" dir="2220000" sx="91000" sy="91000" algn="tl" rotWithShape="0">
                <a:schemeClr val="accent1">
                  <a:lumMod val="75000"/>
                  <a:alpha val="40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600">
                <a:latin typeface="Calibri"/>
              </a:endParaRPr>
            </a:p>
          </p:txBody>
        </p:sp>
        <p:sp>
          <p:nvSpPr>
            <p:cNvPr id="21" name="Rectangle: Rounded Corners 20">
              <a:extLst>
                <a:ext uri="{FF2B5EF4-FFF2-40B4-BE49-F238E27FC236}">
                  <a16:creationId xmlns:a16="http://schemas.microsoft.com/office/drawing/2014/main" id="{6129C603-2B4E-48FF-BD91-CDB7EB9D19AB}"/>
                </a:ext>
              </a:extLst>
            </p:cNvPr>
            <p:cNvSpPr/>
            <p:nvPr/>
          </p:nvSpPr>
          <p:spPr>
            <a:xfrm>
              <a:off x="4409879" y="3832585"/>
              <a:ext cx="1400372" cy="1402630"/>
            </a:xfrm>
            <a:prstGeom prst="roundRect">
              <a:avLst>
                <a:gd name="adj" fmla="val 1412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2999">
                <a:solidFill>
                  <a:schemeClr val="tx1"/>
                </a:solidFill>
                <a:latin typeface="db-documents-and-folder-02" panose="02000509000000000000" pitchFamily="49" charset="0"/>
                <a:ea typeface="Open Sans Light" panose="020B0606030504020204" pitchFamily="34" charset="0"/>
                <a:cs typeface="Open Sans Light" panose="020B0606030504020204" pitchFamily="34" charset="0"/>
              </a:endParaRPr>
            </a:p>
          </p:txBody>
        </p:sp>
        <p:sp>
          <p:nvSpPr>
            <p:cNvPr id="22" name="TextBox 21">
              <a:extLst>
                <a:ext uri="{FF2B5EF4-FFF2-40B4-BE49-F238E27FC236}">
                  <a16:creationId xmlns:a16="http://schemas.microsoft.com/office/drawing/2014/main" id="{192BF452-6C8A-499E-9E07-C1C67DDC1947}"/>
                </a:ext>
              </a:extLst>
            </p:cNvPr>
            <p:cNvSpPr txBox="1"/>
            <p:nvPr/>
          </p:nvSpPr>
          <p:spPr>
            <a:xfrm>
              <a:off x="6011394" y="3831465"/>
              <a:ext cx="3214470" cy="737467"/>
            </a:xfrm>
            <a:prstGeom prst="rect">
              <a:avLst/>
            </a:prstGeom>
            <a:noFill/>
          </p:spPr>
          <p:txBody>
            <a:bodyPr wrap="none" rtlCol="0" anchor="ctr">
              <a:spAutoFit/>
            </a:bodyPr>
            <a:lstStyle/>
            <a:p>
              <a:pPr defTabSz="228554">
                <a:defRPr/>
              </a:pPr>
              <a:r>
                <a:rPr lang="en-US" sz="1200" b="1">
                  <a:latin typeface="Century Gothic"/>
                </a:rPr>
                <a:t>Landing Page</a:t>
              </a:r>
            </a:p>
          </p:txBody>
        </p:sp>
        <p:sp>
          <p:nvSpPr>
            <p:cNvPr id="23" name="TextBox 22">
              <a:extLst>
                <a:ext uri="{FF2B5EF4-FFF2-40B4-BE49-F238E27FC236}">
                  <a16:creationId xmlns:a16="http://schemas.microsoft.com/office/drawing/2014/main" id="{4104ABCE-67CC-48C7-B6A1-39BC69318A95}"/>
                </a:ext>
              </a:extLst>
            </p:cNvPr>
            <p:cNvSpPr txBox="1"/>
            <p:nvPr/>
          </p:nvSpPr>
          <p:spPr>
            <a:xfrm>
              <a:off x="6026945" y="4523368"/>
              <a:ext cx="4460661" cy="737467"/>
            </a:xfrm>
            <a:prstGeom prst="rect">
              <a:avLst/>
            </a:prstGeom>
            <a:noFill/>
          </p:spPr>
          <p:txBody>
            <a:bodyPr wrap="square" rtlCol="0">
              <a:spAutoFit/>
            </a:bodyPr>
            <a:lstStyle/>
            <a:p>
              <a:pPr defTabSz="228554">
                <a:defRPr/>
              </a:pPr>
              <a:r>
                <a:rPr lang="es-ES" sz="600">
                  <a:latin typeface="Calibri"/>
                </a:rPr>
                <a:t>Sed vel lectus ac nisl pharetra rutrum eu eu tortor. Sed eu lectus at nunc dictum.</a:t>
              </a:r>
              <a:endParaRPr lang="en-US" sz="600">
                <a:latin typeface="Calibri"/>
              </a:endParaRPr>
            </a:p>
          </p:txBody>
        </p:sp>
        <p:sp>
          <p:nvSpPr>
            <p:cNvPr id="30" name="Rectangle 29">
              <a:extLst>
                <a:ext uri="{FF2B5EF4-FFF2-40B4-BE49-F238E27FC236}">
                  <a16:creationId xmlns:a16="http://schemas.microsoft.com/office/drawing/2014/main" id="{B8D88C31-6E58-4218-AB88-00366329059A}"/>
                </a:ext>
              </a:extLst>
            </p:cNvPr>
            <p:cNvSpPr/>
            <p:nvPr/>
          </p:nvSpPr>
          <p:spPr>
            <a:xfrm>
              <a:off x="4320945" y="3834971"/>
              <a:ext cx="1515906" cy="1474593"/>
            </a:xfrm>
            <a:prstGeom prst="rect">
              <a:avLst/>
            </a:prstGeom>
          </p:spPr>
          <p:txBody>
            <a:bodyPr wrap="none" anchor="ctr">
              <a:spAutoFit/>
            </a:bodyPr>
            <a:lstStyle/>
            <a:p>
              <a:pPr algn="ctr" defTabSz="228554">
                <a:defRPr/>
              </a:pPr>
              <a:r>
                <a:rPr lang="en-US" sz="2999">
                  <a:latin typeface="Designball-Electronic-Device-01" pitchFamily="2" charset="0"/>
                  <a:ea typeface="Open Sans Light" panose="020B0606030504020204" pitchFamily="34" charset="0"/>
                  <a:cs typeface="Open Sans Light" panose="020B0606030504020204" pitchFamily="34" charset="0"/>
                </a:rPr>
                <a:t>p</a:t>
              </a:r>
            </a:p>
          </p:txBody>
        </p:sp>
      </p:grpSp>
      <p:grpSp>
        <p:nvGrpSpPr>
          <p:cNvPr id="31" name="Group 30">
            <a:extLst>
              <a:ext uri="{FF2B5EF4-FFF2-40B4-BE49-F238E27FC236}">
                <a16:creationId xmlns:a16="http://schemas.microsoft.com/office/drawing/2014/main" id="{997CA256-A7DF-4A46-8AE1-0178007BF888}"/>
              </a:ext>
            </a:extLst>
          </p:cNvPr>
          <p:cNvGrpSpPr/>
          <p:nvPr/>
        </p:nvGrpSpPr>
        <p:grpSpPr>
          <a:xfrm>
            <a:off x="5152737" y="2640740"/>
            <a:ext cx="2807235" cy="589860"/>
            <a:chOff x="4320060" y="5663825"/>
            <a:chExt cx="7473833" cy="1570411"/>
          </a:xfrm>
        </p:grpSpPr>
        <p:sp>
          <p:nvSpPr>
            <p:cNvPr id="32" name="Rectangle: Rounded Corners 31">
              <a:extLst>
                <a:ext uri="{FF2B5EF4-FFF2-40B4-BE49-F238E27FC236}">
                  <a16:creationId xmlns:a16="http://schemas.microsoft.com/office/drawing/2014/main" id="{938B35D2-41F5-4E57-80E0-2295ACBB1921}"/>
                </a:ext>
              </a:extLst>
            </p:cNvPr>
            <p:cNvSpPr/>
            <p:nvPr/>
          </p:nvSpPr>
          <p:spPr>
            <a:xfrm>
              <a:off x="4320060" y="5663825"/>
              <a:ext cx="7473833" cy="1542893"/>
            </a:xfrm>
            <a:prstGeom prst="roundRect">
              <a:avLst>
                <a:gd name="adj" fmla="val 14123"/>
              </a:avLst>
            </a:prstGeom>
            <a:solidFill>
              <a:schemeClr val="bg1"/>
            </a:solidFill>
            <a:ln w="53975">
              <a:noFill/>
            </a:ln>
            <a:effectLst>
              <a:outerShdw blurRad="355600" dist="495300" dir="2220000" sx="91000" sy="91000" algn="tl" rotWithShape="0">
                <a:schemeClr val="accent1">
                  <a:lumMod val="75000"/>
                  <a:alpha val="40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600">
                <a:latin typeface="Calibri"/>
              </a:endParaRPr>
            </a:p>
          </p:txBody>
        </p:sp>
        <p:sp>
          <p:nvSpPr>
            <p:cNvPr id="33" name="Rectangle: Rounded Corners 32">
              <a:extLst>
                <a:ext uri="{FF2B5EF4-FFF2-40B4-BE49-F238E27FC236}">
                  <a16:creationId xmlns:a16="http://schemas.microsoft.com/office/drawing/2014/main" id="{4670DC35-6379-4DC3-A61C-7CE0D1684848}"/>
                </a:ext>
              </a:extLst>
            </p:cNvPr>
            <p:cNvSpPr/>
            <p:nvPr/>
          </p:nvSpPr>
          <p:spPr>
            <a:xfrm>
              <a:off x="4409879" y="5733956"/>
              <a:ext cx="1400372" cy="1402630"/>
            </a:xfrm>
            <a:prstGeom prst="roundRect">
              <a:avLst>
                <a:gd name="adj" fmla="val 1412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2999">
                <a:solidFill>
                  <a:schemeClr val="tx1"/>
                </a:solidFill>
                <a:latin typeface="db-documents-and-folder-02" panose="02000509000000000000" pitchFamily="49" charset="0"/>
                <a:ea typeface="Open Sans Light" panose="020B0606030504020204" pitchFamily="34" charset="0"/>
                <a:cs typeface="Open Sans Light" panose="020B0606030504020204" pitchFamily="34" charset="0"/>
              </a:endParaRPr>
            </a:p>
          </p:txBody>
        </p:sp>
        <p:sp>
          <p:nvSpPr>
            <p:cNvPr id="34" name="TextBox 33">
              <a:extLst>
                <a:ext uri="{FF2B5EF4-FFF2-40B4-BE49-F238E27FC236}">
                  <a16:creationId xmlns:a16="http://schemas.microsoft.com/office/drawing/2014/main" id="{B3852C9C-96D0-4A37-A7AD-1E301D11A7E8}"/>
                </a:ext>
              </a:extLst>
            </p:cNvPr>
            <p:cNvSpPr txBox="1"/>
            <p:nvPr/>
          </p:nvSpPr>
          <p:spPr>
            <a:xfrm>
              <a:off x="6026946" y="5732836"/>
              <a:ext cx="4114966" cy="737467"/>
            </a:xfrm>
            <a:prstGeom prst="rect">
              <a:avLst/>
            </a:prstGeom>
            <a:noFill/>
          </p:spPr>
          <p:txBody>
            <a:bodyPr wrap="none" rtlCol="0" anchor="ctr">
              <a:spAutoFit/>
            </a:bodyPr>
            <a:lstStyle/>
            <a:p>
              <a:pPr defTabSz="228554">
                <a:defRPr/>
              </a:pPr>
              <a:r>
                <a:rPr lang="en-US" sz="1200" b="1">
                  <a:latin typeface="Century Gothic"/>
                </a:rPr>
                <a:t>Cloud Technology</a:t>
              </a:r>
            </a:p>
          </p:txBody>
        </p:sp>
        <p:sp>
          <p:nvSpPr>
            <p:cNvPr id="35" name="TextBox 34">
              <a:extLst>
                <a:ext uri="{FF2B5EF4-FFF2-40B4-BE49-F238E27FC236}">
                  <a16:creationId xmlns:a16="http://schemas.microsoft.com/office/drawing/2014/main" id="{4F1EE04E-5C03-4E2B-9DD6-BA5CBCF3A8F7}"/>
                </a:ext>
              </a:extLst>
            </p:cNvPr>
            <p:cNvSpPr txBox="1"/>
            <p:nvPr/>
          </p:nvSpPr>
          <p:spPr>
            <a:xfrm>
              <a:off x="6026944" y="6332888"/>
              <a:ext cx="5613510" cy="901348"/>
            </a:xfrm>
            <a:prstGeom prst="rect">
              <a:avLst/>
            </a:prstGeom>
            <a:noFill/>
          </p:spPr>
          <p:txBody>
            <a:bodyPr wrap="square" rtlCol="0">
              <a:spAutoFit/>
            </a:bodyPr>
            <a:lstStyle/>
            <a:p>
              <a:pPr defTabSz="228554">
                <a:defRPr/>
              </a:pPr>
              <a:r>
                <a:rPr lang="es-ES" sz="800">
                  <a:latin typeface="Calibri"/>
                </a:rPr>
                <a:t>Sed vel lectus ac nisl pharetra rutrum eu eu tortor. Sed eu lectus at nunc dictum</a:t>
              </a:r>
              <a:endParaRPr lang="en-US" sz="800">
                <a:latin typeface="Calibri"/>
              </a:endParaRPr>
            </a:p>
          </p:txBody>
        </p:sp>
        <p:sp>
          <p:nvSpPr>
            <p:cNvPr id="36" name="Rectangle 35">
              <a:extLst>
                <a:ext uri="{FF2B5EF4-FFF2-40B4-BE49-F238E27FC236}">
                  <a16:creationId xmlns:a16="http://schemas.microsoft.com/office/drawing/2014/main" id="{A7A24D94-9E1F-4517-9C68-0260F0FB8551}"/>
                </a:ext>
              </a:extLst>
            </p:cNvPr>
            <p:cNvSpPr/>
            <p:nvPr/>
          </p:nvSpPr>
          <p:spPr>
            <a:xfrm>
              <a:off x="4320944" y="5907278"/>
              <a:ext cx="1515906" cy="1228771"/>
            </a:xfrm>
            <a:prstGeom prst="rect">
              <a:avLst/>
            </a:prstGeom>
          </p:spPr>
          <p:txBody>
            <a:bodyPr wrap="none" tIns="0" bIns="0" anchor="ctr">
              <a:spAutoFit/>
            </a:bodyPr>
            <a:lstStyle/>
            <a:p>
              <a:pPr algn="ctr" defTabSz="228554">
                <a:defRPr/>
              </a:pPr>
              <a:r>
                <a:rPr lang="en-US" sz="2999">
                  <a:latin typeface="Designball-Electronic-Device-01" pitchFamily="2" charset="0"/>
                  <a:ea typeface="Open Sans Light" panose="020B0606030504020204" pitchFamily="34" charset="0"/>
                  <a:cs typeface="Open Sans Light" panose="020B0606030504020204" pitchFamily="34" charset="0"/>
                </a:rPr>
                <a:t>c</a:t>
              </a:r>
            </a:p>
          </p:txBody>
        </p:sp>
      </p:grpSp>
      <p:grpSp>
        <p:nvGrpSpPr>
          <p:cNvPr id="37" name="Group 36">
            <a:extLst>
              <a:ext uri="{FF2B5EF4-FFF2-40B4-BE49-F238E27FC236}">
                <a16:creationId xmlns:a16="http://schemas.microsoft.com/office/drawing/2014/main" id="{805DF7B1-11CA-4AE6-9F38-7857F116B785}"/>
              </a:ext>
            </a:extLst>
          </p:cNvPr>
          <p:cNvGrpSpPr/>
          <p:nvPr/>
        </p:nvGrpSpPr>
        <p:grpSpPr>
          <a:xfrm>
            <a:off x="5919088" y="3478438"/>
            <a:ext cx="2040884" cy="579524"/>
            <a:chOff x="4320061" y="7465795"/>
            <a:chExt cx="5433540" cy="1542893"/>
          </a:xfrm>
        </p:grpSpPr>
        <p:sp>
          <p:nvSpPr>
            <p:cNvPr id="38" name="Rectangle: Rounded Corners 37">
              <a:extLst>
                <a:ext uri="{FF2B5EF4-FFF2-40B4-BE49-F238E27FC236}">
                  <a16:creationId xmlns:a16="http://schemas.microsoft.com/office/drawing/2014/main" id="{4F253146-3784-4BE1-9377-3E5AA8AF3280}"/>
                </a:ext>
              </a:extLst>
            </p:cNvPr>
            <p:cNvSpPr/>
            <p:nvPr/>
          </p:nvSpPr>
          <p:spPr>
            <a:xfrm>
              <a:off x="4320061" y="7465795"/>
              <a:ext cx="5433540" cy="1542893"/>
            </a:xfrm>
            <a:prstGeom prst="roundRect">
              <a:avLst>
                <a:gd name="adj" fmla="val 14123"/>
              </a:avLst>
            </a:prstGeom>
            <a:solidFill>
              <a:schemeClr val="bg1"/>
            </a:solidFill>
            <a:ln w="53975">
              <a:noFill/>
            </a:ln>
            <a:effectLst>
              <a:outerShdw blurRad="355600" dist="495300" dir="2220000" sx="91000" sy="91000" algn="tl" rotWithShape="0">
                <a:schemeClr val="accent1">
                  <a:lumMod val="75000"/>
                  <a:alpha val="40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600">
                <a:latin typeface="Calibri"/>
              </a:endParaRPr>
            </a:p>
          </p:txBody>
        </p:sp>
        <p:sp>
          <p:nvSpPr>
            <p:cNvPr id="39" name="Rectangle: Rounded Corners 38">
              <a:extLst>
                <a:ext uri="{FF2B5EF4-FFF2-40B4-BE49-F238E27FC236}">
                  <a16:creationId xmlns:a16="http://schemas.microsoft.com/office/drawing/2014/main" id="{735BAA35-9B74-416A-9AA7-ECBBB192EADF}"/>
                </a:ext>
              </a:extLst>
            </p:cNvPr>
            <p:cNvSpPr/>
            <p:nvPr/>
          </p:nvSpPr>
          <p:spPr>
            <a:xfrm>
              <a:off x="4409880" y="7535923"/>
              <a:ext cx="1400372" cy="1402631"/>
            </a:xfrm>
            <a:prstGeom prst="roundRect">
              <a:avLst>
                <a:gd name="adj" fmla="val 1412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2999">
                <a:solidFill>
                  <a:schemeClr val="tx1"/>
                </a:solidFill>
                <a:latin typeface="db-documents-and-folder-02" panose="02000509000000000000" pitchFamily="49" charset="0"/>
                <a:ea typeface="Open Sans Light" panose="020B0606030504020204" pitchFamily="34" charset="0"/>
                <a:cs typeface="Open Sans Light" panose="020B0606030504020204" pitchFamily="34" charset="0"/>
              </a:endParaRPr>
            </a:p>
          </p:txBody>
        </p:sp>
        <p:sp>
          <p:nvSpPr>
            <p:cNvPr id="40" name="TextBox 39">
              <a:extLst>
                <a:ext uri="{FF2B5EF4-FFF2-40B4-BE49-F238E27FC236}">
                  <a16:creationId xmlns:a16="http://schemas.microsoft.com/office/drawing/2014/main" id="{4C0DCAF0-5AE2-4300-9FAC-4C36FBB453D3}"/>
                </a:ext>
              </a:extLst>
            </p:cNvPr>
            <p:cNvSpPr txBox="1"/>
            <p:nvPr/>
          </p:nvSpPr>
          <p:spPr>
            <a:xfrm>
              <a:off x="6026947" y="7534806"/>
              <a:ext cx="2412131" cy="737467"/>
            </a:xfrm>
            <a:prstGeom prst="rect">
              <a:avLst/>
            </a:prstGeom>
            <a:noFill/>
          </p:spPr>
          <p:txBody>
            <a:bodyPr wrap="none" rtlCol="0" anchor="ctr">
              <a:spAutoFit/>
            </a:bodyPr>
            <a:lstStyle/>
            <a:p>
              <a:pPr defTabSz="228554">
                <a:defRPr/>
              </a:pPr>
              <a:r>
                <a:rPr lang="en-US" sz="1200" b="1">
                  <a:latin typeface="Century Gothic"/>
                </a:rPr>
                <a:t>Protected</a:t>
              </a:r>
            </a:p>
          </p:txBody>
        </p:sp>
        <p:sp>
          <p:nvSpPr>
            <p:cNvPr id="41" name="TextBox 40">
              <a:extLst>
                <a:ext uri="{FF2B5EF4-FFF2-40B4-BE49-F238E27FC236}">
                  <a16:creationId xmlns:a16="http://schemas.microsoft.com/office/drawing/2014/main" id="{04B5E5E9-3A73-4BA9-B8C3-909F8291A4B8}"/>
                </a:ext>
              </a:extLst>
            </p:cNvPr>
            <p:cNvSpPr txBox="1"/>
            <p:nvPr/>
          </p:nvSpPr>
          <p:spPr>
            <a:xfrm>
              <a:off x="6026944" y="8226709"/>
              <a:ext cx="3371055" cy="737467"/>
            </a:xfrm>
            <a:prstGeom prst="rect">
              <a:avLst/>
            </a:prstGeom>
            <a:noFill/>
          </p:spPr>
          <p:txBody>
            <a:bodyPr wrap="square" rtlCol="0">
              <a:spAutoFit/>
            </a:bodyPr>
            <a:lstStyle/>
            <a:p>
              <a:pPr defTabSz="228554">
                <a:defRPr/>
              </a:pPr>
              <a:r>
                <a:rPr lang="es-ES" sz="600">
                  <a:latin typeface="Calibri"/>
                </a:rPr>
                <a:t>Sed vel lectus ac nisl pharetra rutrum eu eu tortor. </a:t>
              </a:r>
              <a:endParaRPr lang="en-US" sz="600">
                <a:latin typeface="Calibri"/>
              </a:endParaRPr>
            </a:p>
          </p:txBody>
        </p:sp>
        <p:sp>
          <p:nvSpPr>
            <p:cNvPr id="42" name="Rectangle 41">
              <a:extLst>
                <a:ext uri="{FF2B5EF4-FFF2-40B4-BE49-F238E27FC236}">
                  <a16:creationId xmlns:a16="http://schemas.microsoft.com/office/drawing/2014/main" id="{D5907FD6-577A-4652-8F7C-86147FF0BE15}"/>
                </a:ext>
              </a:extLst>
            </p:cNvPr>
            <p:cNvSpPr/>
            <p:nvPr/>
          </p:nvSpPr>
          <p:spPr>
            <a:xfrm>
              <a:off x="4332279" y="7501673"/>
              <a:ext cx="1515905" cy="1474593"/>
            </a:xfrm>
            <a:prstGeom prst="rect">
              <a:avLst/>
            </a:prstGeom>
          </p:spPr>
          <p:txBody>
            <a:bodyPr wrap="none" anchor="ctr">
              <a:spAutoFit/>
            </a:bodyPr>
            <a:lstStyle/>
            <a:p>
              <a:pPr algn="ctr" defTabSz="228554">
                <a:defRPr/>
              </a:pPr>
              <a:r>
                <a:rPr lang="en-US" sz="2999">
                  <a:latin typeface="Designball-Electronic-Device-01" pitchFamily="2" charset="0"/>
                  <a:ea typeface="Open Sans Light" panose="020B0606030504020204" pitchFamily="34" charset="0"/>
                  <a:cs typeface="Open Sans Light" panose="020B0606030504020204" pitchFamily="34" charset="0"/>
                </a:rPr>
                <a:t>f</a:t>
              </a:r>
            </a:p>
          </p:txBody>
        </p:sp>
      </p:grpSp>
      <p:grpSp>
        <p:nvGrpSpPr>
          <p:cNvPr id="43" name="Group 42">
            <a:extLst>
              <a:ext uri="{FF2B5EF4-FFF2-40B4-BE49-F238E27FC236}">
                <a16:creationId xmlns:a16="http://schemas.microsoft.com/office/drawing/2014/main" id="{F379BEDC-73E2-4D32-99A0-10070F826915}"/>
              </a:ext>
            </a:extLst>
          </p:cNvPr>
          <p:cNvGrpSpPr/>
          <p:nvPr/>
        </p:nvGrpSpPr>
        <p:grpSpPr>
          <a:xfrm>
            <a:off x="5582743" y="4316135"/>
            <a:ext cx="2377229" cy="579838"/>
            <a:chOff x="4320061" y="3762454"/>
            <a:chExt cx="6329008" cy="1543729"/>
          </a:xfrm>
        </p:grpSpPr>
        <p:sp>
          <p:nvSpPr>
            <p:cNvPr id="44" name="Rectangle: Rounded Corners 43">
              <a:extLst>
                <a:ext uri="{FF2B5EF4-FFF2-40B4-BE49-F238E27FC236}">
                  <a16:creationId xmlns:a16="http://schemas.microsoft.com/office/drawing/2014/main" id="{1891A33D-B4A8-4A6B-B304-741190B76C80}"/>
                </a:ext>
              </a:extLst>
            </p:cNvPr>
            <p:cNvSpPr/>
            <p:nvPr/>
          </p:nvSpPr>
          <p:spPr>
            <a:xfrm>
              <a:off x="4320061" y="3762454"/>
              <a:ext cx="6329008" cy="1542893"/>
            </a:xfrm>
            <a:prstGeom prst="roundRect">
              <a:avLst>
                <a:gd name="adj" fmla="val 14123"/>
              </a:avLst>
            </a:prstGeom>
            <a:solidFill>
              <a:schemeClr val="bg1"/>
            </a:solidFill>
            <a:ln w="53975">
              <a:noFill/>
            </a:ln>
            <a:effectLst>
              <a:outerShdw blurRad="355600" dist="495300" dir="2220000" sx="91000" sy="91000" algn="tl" rotWithShape="0">
                <a:schemeClr val="accent1">
                  <a:lumMod val="75000"/>
                  <a:alpha val="40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600">
                <a:latin typeface="Calibri"/>
              </a:endParaRPr>
            </a:p>
          </p:txBody>
        </p:sp>
        <p:sp>
          <p:nvSpPr>
            <p:cNvPr id="45" name="Rectangle: Rounded Corners 44">
              <a:extLst>
                <a:ext uri="{FF2B5EF4-FFF2-40B4-BE49-F238E27FC236}">
                  <a16:creationId xmlns:a16="http://schemas.microsoft.com/office/drawing/2014/main" id="{13E91B64-748A-40E4-80D7-9DD924846B34}"/>
                </a:ext>
              </a:extLst>
            </p:cNvPr>
            <p:cNvSpPr/>
            <p:nvPr/>
          </p:nvSpPr>
          <p:spPr>
            <a:xfrm>
              <a:off x="4409879" y="3832585"/>
              <a:ext cx="1400372" cy="1402630"/>
            </a:xfrm>
            <a:prstGeom prst="roundRect">
              <a:avLst>
                <a:gd name="adj" fmla="val 141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2999">
                <a:solidFill>
                  <a:schemeClr val="tx1"/>
                </a:solidFill>
                <a:latin typeface="db-documents-and-folder-02" panose="02000509000000000000" pitchFamily="49" charset="0"/>
                <a:ea typeface="Open Sans Light" panose="020B0606030504020204" pitchFamily="34" charset="0"/>
                <a:cs typeface="Open Sans Light" panose="020B0606030504020204" pitchFamily="34" charset="0"/>
              </a:endParaRPr>
            </a:p>
          </p:txBody>
        </p:sp>
        <p:sp>
          <p:nvSpPr>
            <p:cNvPr id="46" name="TextBox 45">
              <a:extLst>
                <a:ext uri="{FF2B5EF4-FFF2-40B4-BE49-F238E27FC236}">
                  <a16:creationId xmlns:a16="http://schemas.microsoft.com/office/drawing/2014/main" id="{09D3F111-12F4-4B5F-821B-ED95E377861F}"/>
                </a:ext>
              </a:extLst>
            </p:cNvPr>
            <p:cNvSpPr txBox="1"/>
            <p:nvPr/>
          </p:nvSpPr>
          <p:spPr>
            <a:xfrm>
              <a:off x="6011394" y="3831465"/>
              <a:ext cx="2185944" cy="737467"/>
            </a:xfrm>
            <a:prstGeom prst="rect">
              <a:avLst/>
            </a:prstGeom>
            <a:noFill/>
          </p:spPr>
          <p:txBody>
            <a:bodyPr wrap="none" rtlCol="0" anchor="ctr">
              <a:spAutoFit/>
            </a:bodyPr>
            <a:lstStyle/>
            <a:p>
              <a:pPr defTabSz="228554">
                <a:defRPr/>
              </a:pPr>
              <a:r>
                <a:rPr lang="en-US" sz="1200" b="1">
                  <a:latin typeface="Century Gothic"/>
                </a:rPr>
                <a:t>Creative</a:t>
              </a:r>
            </a:p>
          </p:txBody>
        </p:sp>
        <p:sp>
          <p:nvSpPr>
            <p:cNvPr id="47" name="TextBox 46">
              <a:extLst>
                <a:ext uri="{FF2B5EF4-FFF2-40B4-BE49-F238E27FC236}">
                  <a16:creationId xmlns:a16="http://schemas.microsoft.com/office/drawing/2014/main" id="{A3F875E6-D920-4271-A839-E3F0E6BB332C}"/>
                </a:ext>
              </a:extLst>
            </p:cNvPr>
            <p:cNvSpPr txBox="1"/>
            <p:nvPr/>
          </p:nvSpPr>
          <p:spPr>
            <a:xfrm>
              <a:off x="6026945" y="4523368"/>
              <a:ext cx="4460661" cy="737467"/>
            </a:xfrm>
            <a:prstGeom prst="rect">
              <a:avLst/>
            </a:prstGeom>
            <a:noFill/>
          </p:spPr>
          <p:txBody>
            <a:bodyPr wrap="square" rtlCol="0">
              <a:spAutoFit/>
            </a:bodyPr>
            <a:lstStyle/>
            <a:p>
              <a:pPr defTabSz="228554">
                <a:defRPr/>
              </a:pPr>
              <a:r>
                <a:rPr lang="es-ES" sz="600">
                  <a:latin typeface="Calibri"/>
                </a:rPr>
                <a:t>Sed vel lectus ac nisl pharetra rutrum eu eu tortor. Sed eu lectus at nunc dictum.</a:t>
              </a:r>
              <a:endParaRPr lang="en-US" sz="600">
                <a:latin typeface="Calibri"/>
              </a:endParaRPr>
            </a:p>
          </p:txBody>
        </p:sp>
        <p:sp>
          <p:nvSpPr>
            <p:cNvPr id="48" name="Rectangle 47">
              <a:extLst>
                <a:ext uri="{FF2B5EF4-FFF2-40B4-BE49-F238E27FC236}">
                  <a16:creationId xmlns:a16="http://schemas.microsoft.com/office/drawing/2014/main" id="{9BD539F5-4349-4EA4-9724-BD7734D62838}"/>
                </a:ext>
              </a:extLst>
            </p:cNvPr>
            <p:cNvSpPr/>
            <p:nvPr/>
          </p:nvSpPr>
          <p:spPr>
            <a:xfrm>
              <a:off x="4320942" y="3831590"/>
              <a:ext cx="1515906" cy="1474593"/>
            </a:xfrm>
            <a:prstGeom prst="rect">
              <a:avLst/>
            </a:prstGeom>
          </p:spPr>
          <p:txBody>
            <a:bodyPr wrap="none" anchor="ctr">
              <a:spAutoFit/>
            </a:bodyPr>
            <a:lstStyle/>
            <a:p>
              <a:pPr algn="ctr" defTabSz="228554">
                <a:defRPr/>
              </a:pPr>
              <a:r>
                <a:rPr lang="en-US" sz="2999">
                  <a:latin typeface="Designball-Electronic-Device-01" pitchFamily="2" charset="0"/>
                  <a:ea typeface="Open Sans Light" panose="020B0606030504020204" pitchFamily="34" charset="0"/>
                  <a:cs typeface="Open Sans Light" panose="020B0606030504020204" pitchFamily="34" charset="0"/>
                </a:rPr>
                <a:t>q</a:t>
              </a:r>
            </a:p>
          </p:txBody>
        </p:sp>
      </p:grpSp>
      <p:sp>
        <p:nvSpPr>
          <p:cNvPr id="49" name="TextBox 48">
            <a:extLst>
              <a:ext uri="{FF2B5EF4-FFF2-40B4-BE49-F238E27FC236}">
                <a16:creationId xmlns:a16="http://schemas.microsoft.com/office/drawing/2014/main" id="{7E6B8062-57D0-48A2-8BF5-5E70759EAEBB}"/>
              </a:ext>
            </a:extLst>
          </p:cNvPr>
          <p:cNvSpPr txBox="1"/>
          <p:nvPr/>
        </p:nvSpPr>
        <p:spPr>
          <a:xfrm rot="16200000">
            <a:off x="8768390" y="2104400"/>
            <a:ext cx="2371416" cy="2308324"/>
          </a:xfrm>
          <a:prstGeom prst="rect">
            <a:avLst/>
          </a:prstGeom>
          <a:noFill/>
        </p:spPr>
        <p:txBody>
          <a:bodyPr wrap="square" rtlCol="0">
            <a:spAutoFit/>
          </a:bodyPr>
          <a:lstStyle/>
          <a:p>
            <a:pPr defTabSz="228554"/>
            <a:r>
              <a:rPr lang="en-US" sz="240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Create your own growth rate of product plant with endless possibilities</a:t>
            </a:r>
          </a:p>
        </p:txBody>
      </p:sp>
      <p:sp>
        <p:nvSpPr>
          <p:cNvPr id="50" name="Rectangle 49">
            <a:extLst>
              <a:ext uri="{FF2B5EF4-FFF2-40B4-BE49-F238E27FC236}">
                <a16:creationId xmlns:a16="http://schemas.microsoft.com/office/drawing/2014/main" id="{BBB79D26-5FA4-44D5-9B1A-7CBADFC66F30}"/>
              </a:ext>
            </a:extLst>
          </p:cNvPr>
          <p:cNvSpPr/>
          <p:nvPr/>
        </p:nvSpPr>
        <p:spPr>
          <a:xfrm>
            <a:off x="8920632" y="4594599"/>
            <a:ext cx="658013" cy="4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chemeClr val="bg1"/>
              </a:solidFill>
              <a:latin typeface="Calibri"/>
            </a:endParaRPr>
          </a:p>
        </p:txBody>
      </p:sp>
      <p:sp>
        <p:nvSpPr>
          <p:cNvPr id="51" name="Slide Number Placeholder 5">
            <a:extLst>
              <a:ext uri="{FF2B5EF4-FFF2-40B4-BE49-F238E27FC236}">
                <a16:creationId xmlns:a16="http://schemas.microsoft.com/office/drawing/2014/main" id="{C7C448C1-6044-45A4-AA16-9F8EE483E93D}"/>
              </a:ext>
            </a:extLst>
          </p:cNvPr>
          <p:cNvSpPr txBox="1">
            <a:spLocks/>
          </p:cNvSpPr>
          <p:nvPr/>
        </p:nvSpPr>
        <p:spPr>
          <a:xfrm>
            <a:off x="11603666" y="6140457"/>
            <a:ext cx="162261" cy="291343"/>
          </a:xfrm>
          <a:prstGeom prst="rect">
            <a:avLst/>
          </a:prstGeom>
        </p:spPr>
        <p:txBody>
          <a:bodyPr vert="horz" wrap="none" lIns="60952" tIns="30476" rIns="60952" bIns="30476" rtlCol="0" anchor="ctr">
            <a:no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457109"/>
            <a:fld id="{1A290D8D-6BA0-418D-AFED-C65293F70DA0}" type="slidenum">
              <a:rPr lang="en-US" sz="1600" b="1">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rPr>
              <a:pPr algn="ctr" defTabSz="457109"/>
              <a:t>14</a:t>
            </a:fld>
            <a:endParaRPr lang="en-US" sz="900" b="1">
              <a:solidFill>
                <a:schemeClr val="tx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Tree>
    <p:extLst>
      <p:ext uri="{BB962C8B-B14F-4D97-AF65-F5344CB8AC3E}">
        <p14:creationId xmlns:p14="http://schemas.microsoft.com/office/powerpoint/2010/main" val="4025499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10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1300" fill="hold"/>
                                        <p:tgtEl>
                                          <p:spTgt spid="19"/>
                                        </p:tgtEl>
                                        <p:attrNameLst>
                                          <p:attrName>ppt_x</p:attrName>
                                        </p:attrNameLst>
                                      </p:cBhvr>
                                      <p:tavLst>
                                        <p:tav tm="0">
                                          <p:val>
                                            <p:strVal val="#ppt_x"/>
                                          </p:val>
                                        </p:tav>
                                        <p:tav tm="100000">
                                          <p:val>
                                            <p:strVal val="#ppt_x"/>
                                          </p:val>
                                        </p:tav>
                                      </p:tavLst>
                                    </p:anim>
                                    <p:anim calcmode="lin" valueType="num">
                                      <p:cBhvr additive="base">
                                        <p:cTn id="8" dur="13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0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1300" fill="hold"/>
                                        <p:tgtEl>
                                          <p:spTgt spid="31"/>
                                        </p:tgtEl>
                                        <p:attrNameLst>
                                          <p:attrName>ppt_x</p:attrName>
                                        </p:attrNameLst>
                                      </p:cBhvr>
                                      <p:tavLst>
                                        <p:tav tm="0">
                                          <p:val>
                                            <p:strVal val="#ppt_x"/>
                                          </p:val>
                                        </p:tav>
                                        <p:tav tm="100000">
                                          <p:val>
                                            <p:strVal val="#ppt_x"/>
                                          </p:val>
                                        </p:tav>
                                      </p:tavLst>
                                    </p:anim>
                                    <p:anim calcmode="lin" valueType="num">
                                      <p:cBhvr additive="base">
                                        <p:cTn id="12" dur="1300" fill="hold"/>
                                        <p:tgtEl>
                                          <p:spTgt spid="31"/>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30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1300" fill="hold"/>
                                        <p:tgtEl>
                                          <p:spTgt spid="37"/>
                                        </p:tgtEl>
                                        <p:attrNameLst>
                                          <p:attrName>ppt_x</p:attrName>
                                        </p:attrNameLst>
                                      </p:cBhvr>
                                      <p:tavLst>
                                        <p:tav tm="0">
                                          <p:val>
                                            <p:strVal val="#ppt_x"/>
                                          </p:val>
                                        </p:tav>
                                        <p:tav tm="100000">
                                          <p:val>
                                            <p:strVal val="#ppt_x"/>
                                          </p:val>
                                        </p:tav>
                                      </p:tavLst>
                                    </p:anim>
                                    <p:anim calcmode="lin" valueType="num">
                                      <p:cBhvr additive="base">
                                        <p:cTn id="16" dur="1300" fill="hold"/>
                                        <p:tgtEl>
                                          <p:spTgt spid="37"/>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00"/>
                                  </p:stCondLst>
                                  <p:childTnLst>
                                    <p:set>
                                      <p:cBhvr>
                                        <p:cTn id="18" dur="1" fill="hold">
                                          <p:stCondLst>
                                            <p:cond delay="0"/>
                                          </p:stCondLst>
                                        </p:cTn>
                                        <p:tgtEl>
                                          <p:spTgt spid="43"/>
                                        </p:tgtEl>
                                        <p:attrNameLst>
                                          <p:attrName>style.visibility</p:attrName>
                                        </p:attrNameLst>
                                      </p:cBhvr>
                                      <p:to>
                                        <p:strVal val="visible"/>
                                      </p:to>
                                    </p:set>
                                    <p:anim calcmode="lin" valueType="num">
                                      <p:cBhvr additive="base">
                                        <p:cTn id="19" dur="1300" fill="hold"/>
                                        <p:tgtEl>
                                          <p:spTgt spid="43"/>
                                        </p:tgtEl>
                                        <p:attrNameLst>
                                          <p:attrName>ppt_x</p:attrName>
                                        </p:attrNameLst>
                                      </p:cBhvr>
                                      <p:tavLst>
                                        <p:tav tm="0">
                                          <p:val>
                                            <p:strVal val="#ppt_x"/>
                                          </p:val>
                                        </p:tav>
                                        <p:tav tm="100000">
                                          <p:val>
                                            <p:strVal val="#ppt_x"/>
                                          </p:val>
                                        </p:tav>
                                      </p:tavLst>
                                    </p:anim>
                                    <p:anim calcmode="lin" valueType="num">
                                      <p:cBhvr additive="base">
                                        <p:cTn id="20" dur="1300" fill="hold"/>
                                        <p:tgtEl>
                                          <p:spTgt spid="43"/>
                                        </p:tgtEl>
                                        <p:attrNameLst>
                                          <p:attrName>ppt_y</p:attrName>
                                        </p:attrNameLst>
                                      </p:cBhvr>
                                      <p:tavLst>
                                        <p:tav tm="0">
                                          <p:val>
                                            <p:strVal val="1+#ppt_h/2"/>
                                          </p:val>
                                        </p:tav>
                                        <p:tav tm="100000">
                                          <p:val>
                                            <p:strVal val="#ppt_y"/>
                                          </p:val>
                                        </p:tav>
                                      </p:tavLst>
                                    </p:anim>
                                  </p:childTnLst>
                                </p:cTn>
                              </p:par>
                              <p:par>
                                <p:cTn id="21" presetID="2" presetClass="entr" presetSubtype="2" decel="100000" fill="hold" grpId="0" nodeType="withEffect">
                                  <p:stCondLst>
                                    <p:cond delay="100"/>
                                  </p:stCondLst>
                                  <p:childTnLst>
                                    <p:set>
                                      <p:cBhvr>
                                        <p:cTn id="22" dur="1" fill="hold">
                                          <p:stCondLst>
                                            <p:cond delay="0"/>
                                          </p:stCondLst>
                                        </p:cTn>
                                        <p:tgtEl>
                                          <p:spTgt spid="49"/>
                                        </p:tgtEl>
                                        <p:attrNameLst>
                                          <p:attrName>style.visibility</p:attrName>
                                        </p:attrNameLst>
                                      </p:cBhvr>
                                      <p:to>
                                        <p:strVal val="visible"/>
                                      </p:to>
                                    </p:set>
                                    <p:anim calcmode="lin" valueType="num">
                                      <p:cBhvr additive="base">
                                        <p:cTn id="23" dur="1500" fill="hold"/>
                                        <p:tgtEl>
                                          <p:spTgt spid="49"/>
                                        </p:tgtEl>
                                        <p:attrNameLst>
                                          <p:attrName>ppt_x</p:attrName>
                                        </p:attrNameLst>
                                      </p:cBhvr>
                                      <p:tavLst>
                                        <p:tav tm="0">
                                          <p:val>
                                            <p:strVal val="1+#ppt_w/2"/>
                                          </p:val>
                                        </p:tav>
                                        <p:tav tm="100000">
                                          <p:val>
                                            <p:strVal val="#ppt_x"/>
                                          </p:val>
                                        </p:tav>
                                      </p:tavLst>
                                    </p:anim>
                                    <p:anim calcmode="lin" valueType="num">
                                      <p:cBhvr additive="base">
                                        <p:cTn id="24" dur="1500" fill="hold"/>
                                        <p:tgtEl>
                                          <p:spTgt spid="49"/>
                                        </p:tgtEl>
                                        <p:attrNameLst>
                                          <p:attrName>ppt_y</p:attrName>
                                        </p:attrNameLst>
                                      </p:cBhvr>
                                      <p:tavLst>
                                        <p:tav tm="0">
                                          <p:val>
                                            <p:strVal val="#ppt_y"/>
                                          </p:val>
                                        </p:tav>
                                        <p:tav tm="100000">
                                          <p:val>
                                            <p:strVal val="#ppt_y"/>
                                          </p:val>
                                        </p:tav>
                                      </p:tavLst>
                                    </p:anim>
                                  </p:childTnLst>
                                </p:cTn>
                              </p:par>
                              <p:par>
                                <p:cTn id="25" presetID="2" presetClass="entr" presetSubtype="2" decel="10000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1500" fill="hold"/>
                                        <p:tgtEl>
                                          <p:spTgt spid="50"/>
                                        </p:tgtEl>
                                        <p:attrNameLst>
                                          <p:attrName>ppt_x</p:attrName>
                                        </p:attrNameLst>
                                      </p:cBhvr>
                                      <p:tavLst>
                                        <p:tav tm="0">
                                          <p:val>
                                            <p:strVal val="1+#ppt_w/2"/>
                                          </p:val>
                                        </p:tav>
                                        <p:tav tm="100000">
                                          <p:val>
                                            <p:strVal val="#ppt_x"/>
                                          </p:val>
                                        </p:tav>
                                      </p:tavLst>
                                    </p:anim>
                                    <p:anim calcmode="lin" valueType="num">
                                      <p:cBhvr additive="base">
                                        <p:cTn id="28" dur="1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32" name="Straight Connector 31">
            <a:extLst>
              <a:ext uri="{FF2B5EF4-FFF2-40B4-BE49-F238E27FC236}">
                <a16:creationId xmlns:a16="http://schemas.microsoft.com/office/drawing/2014/main" id="{9F45F9BF-0277-4C5A-8B59-3643B2778FAF}"/>
              </a:ext>
            </a:extLst>
          </p:cNvPr>
          <p:cNvCxnSpPr>
            <a:cxnSpLocks/>
          </p:cNvCxnSpPr>
          <p:nvPr/>
        </p:nvCxnSpPr>
        <p:spPr>
          <a:xfrm>
            <a:off x="6096000" y="2634733"/>
            <a:ext cx="0" cy="4469923"/>
          </a:xfrm>
          <a:prstGeom prst="line">
            <a:avLst/>
          </a:prstGeom>
          <a:ln w="381000" cap="rnd">
            <a:gradFill flip="none" rotWithShape="1">
              <a:gsLst>
                <a:gs pos="0">
                  <a:schemeClr val="accent2"/>
                </a:gs>
                <a:gs pos="92000">
                  <a:schemeClr val="accent1">
                    <a:alpha val="70000"/>
                  </a:schemeClr>
                </a:gs>
              </a:gsLst>
              <a:lin ang="5400000" scaled="1"/>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9B65EC52-D457-4A7D-9D26-55448F71FF19}"/>
              </a:ext>
            </a:extLst>
          </p:cNvPr>
          <p:cNvCxnSpPr>
            <a:cxnSpLocks/>
          </p:cNvCxnSpPr>
          <p:nvPr/>
        </p:nvCxnSpPr>
        <p:spPr>
          <a:xfrm>
            <a:off x="6096000" y="2169707"/>
            <a:ext cx="2411795" cy="1728006"/>
          </a:xfrm>
          <a:prstGeom prst="line">
            <a:avLst/>
          </a:prstGeom>
          <a:ln w="381000" cap="rnd">
            <a:gradFill flip="none" rotWithShape="1">
              <a:gsLst>
                <a:gs pos="100000">
                  <a:schemeClr val="accent6"/>
                </a:gs>
                <a:gs pos="0">
                  <a:schemeClr val="accent1"/>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2E0AD54-F976-4799-BC65-E074721AE940}"/>
              </a:ext>
            </a:extLst>
          </p:cNvPr>
          <p:cNvCxnSpPr>
            <a:cxnSpLocks/>
          </p:cNvCxnSpPr>
          <p:nvPr/>
        </p:nvCxnSpPr>
        <p:spPr>
          <a:xfrm flipH="1">
            <a:off x="3684205" y="2169707"/>
            <a:ext cx="2411795" cy="1728006"/>
          </a:xfrm>
          <a:prstGeom prst="line">
            <a:avLst/>
          </a:prstGeom>
          <a:ln w="381000" cap="rnd">
            <a:gradFill flip="none" rotWithShape="1">
              <a:gsLst>
                <a:gs pos="100000">
                  <a:schemeClr val="tx2"/>
                </a:gs>
                <a:gs pos="0">
                  <a:schemeClr val="accent1"/>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F891845E-4B7F-481E-9352-081C9FEFE2F0}"/>
              </a:ext>
            </a:extLst>
          </p:cNvPr>
          <p:cNvSpPr/>
          <p:nvPr/>
        </p:nvSpPr>
        <p:spPr>
          <a:xfrm>
            <a:off x="5181191" y="1254898"/>
            <a:ext cx="1829618" cy="1829618"/>
          </a:xfrm>
          <a:prstGeom prst="roundRect">
            <a:avLst>
              <a:gd name="adj" fmla="val 50000"/>
            </a:avLst>
          </a:prstGeom>
          <a:gradFill>
            <a:gsLst>
              <a:gs pos="100000">
                <a:schemeClr val="accent1"/>
              </a:gs>
              <a:gs pos="0">
                <a:schemeClr val="accent2"/>
              </a:gs>
            </a:gsLst>
            <a:path path="circle">
              <a:fillToRect l="100000" t="100000"/>
            </a:path>
          </a:gradFill>
          <a:ln>
            <a:noFill/>
          </a:ln>
          <a:effectLst>
            <a:outerShdw blurRad="711200" dist="177800" dir="2700000" algn="tl" rotWithShape="0">
              <a:schemeClr val="accent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entury Gothic"/>
              </a:rPr>
              <a:t>Can you answer this simple question</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17" name="Rectangle: Rounded Corners 16">
            <a:extLst>
              <a:ext uri="{FF2B5EF4-FFF2-40B4-BE49-F238E27FC236}">
                <a16:creationId xmlns:a16="http://schemas.microsoft.com/office/drawing/2014/main" id="{FBACA069-2596-4BD4-8C46-A403A677FFB1}"/>
              </a:ext>
            </a:extLst>
          </p:cNvPr>
          <p:cNvSpPr/>
          <p:nvPr/>
        </p:nvSpPr>
        <p:spPr>
          <a:xfrm>
            <a:off x="3059379" y="3272887"/>
            <a:ext cx="1249653" cy="1249653"/>
          </a:xfrm>
          <a:prstGeom prst="roundRect">
            <a:avLst>
              <a:gd name="adj" fmla="val 10073"/>
            </a:avLst>
          </a:prstGeom>
          <a:gradFill>
            <a:gsLst>
              <a:gs pos="86000">
                <a:schemeClr val="bg2"/>
              </a:gs>
              <a:gs pos="4000">
                <a:schemeClr val="tx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Do Something</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21" name="Rectangle: Rounded Corners 20">
            <a:extLst>
              <a:ext uri="{FF2B5EF4-FFF2-40B4-BE49-F238E27FC236}">
                <a16:creationId xmlns:a16="http://schemas.microsoft.com/office/drawing/2014/main" id="{B347206E-71D3-4A6B-90CE-B3B3809DBC47}"/>
              </a:ext>
            </a:extLst>
          </p:cNvPr>
          <p:cNvSpPr/>
          <p:nvPr/>
        </p:nvSpPr>
        <p:spPr>
          <a:xfrm>
            <a:off x="7882969" y="3272887"/>
            <a:ext cx="1249653" cy="1249653"/>
          </a:xfrm>
          <a:prstGeom prst="roundRect">
            <a:avLst>
              <a:gd name="adj" fmla="val 11664"/>
            </a:avLst>
          </a:prstGeom>
          <a:gradFill>
            <a:gsLst>
              <a:gs pos="0">
                <a:schemeClr val="accent5"/>
              </a:gs>
              <a:gs pos="79000">
                <a:schemeClr val="accent6"/>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03</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grpSp>
        <p:nvGrpSpPr>
          <p:cNvPr id="2" name="Group 1">
            <a:extLst>
              <a:ext uri="{FF2B5EF4-FFF2-40B4-BE49-F238E27FC236}">
                <a16:creationId xmlns:a16="http://schemas.microsoft.com/office/drawing/2014/main" id="{4A388B91-4933-467B-B7A1-F1093F640749}"/>
              </a:ext>
            </a:extLst>
          </p:cNvPr>
          <p:cNvGrpSpPr/>
          <p:nvPr/>
        </p:nvGrpSpPr>
        <p:grpSpPr>
          <a:xfrm>
            <a:off x="5946739" y="446"/>
            <a:ext cx="298522" cy="1768185"/>
            <a:chOff x="11895027" y="0"/>
            <a:chExt cx="597122" cy="3536830"/>
          </a:xfrm>
        </p:grpSpPr>
        <p:cxnSp>
          <p:nvCxnSpPr>
            <p:cNvPr id="8" name="Straight Connector 7">
              <a:extLst>
                <a:ext uri="{FF2B5EF4-FFF2-40B4-BE49-F238E27FC236}">
                  <a16:creationId xmlns:a16="http://schemas.microsoft.com/office/drawing/2014/main" id="{B4C98306-D1D4-4A1B-B576-14922B50DF99}"/>
                </a:ext>
              </a:extLst>
            </p:cNvPr>
            <p:cNvCxnSpPr>
              <a:cxnSpLocks/>
            </p:cNvCxnSpPr>
            <p:nvPr/>
          </p:nvCxnSpPr>
          <p:spPr>
            <a:xfrm>
              <a:off x="12193587" y="0"/>
              <a:ext cx="0" cy="3536830"/>
            </a:xfrm>
            <a:prstGeom prst="line">
              <a:avLst/>
            </a:prstGeom>
            <a:ln w="381000" cap="rnd">
              <a:gradFill flip="none" rotWithShape="1">
                <a:gsLst>
                  <a:gs pos="0">
                    <a:schemeClr val="accent3">
                      <a:alpha val="70000"/>
                    </a:schemeClr>
                  </a:gs>
                  <a:gs pos="68000">
                    <a:schemeClr val="accent1">
                      <a:alpha val="70000"/>
                    </a:schemeClr>
                  </a:gs>
                </a:gsLst>
                <a:lin ang="5400000" scaled="1"/>
                <a:tileRect/>
              </a:gradFill>
            </a:ln>
          </p:spPr>
          <p:style>
            <a:lnRef idx="1">
              <a:schemeClr val="accent1"/>
            </a:lnRef>
            <a:fillRef idx="0">
              <a:schemeClr val="accent1"/>
            </a:fillRef>
            <a:effectRef idx="0">
              <a:schemeClr val="accent1"/>
            </a:effectRef>
            <a:fontRef idx="minor">
              <a:schemeClr val="tx1"/>
            </a:fontRef>
          </p:style>
        </p:cxnSp>
        <p:sp>
          <p:nvSpPr>
            <p:cNvPr id="26" name="Freeform 5">
              <a:extLst>
                <a:ext uri="{FF2B5EF4-FFF2-40B4-BE49-F238E27FC236}">
                  <a16:creationId xmlns:a16="http://schemas.microsoft.com/office/drawing/2014/main" id="{897B0C95-1588-4DAA-8178-7E30FD7BFA06}"/>
                </a:ext>
              </a:extLst>
            </p:cNvPr>
            <p:cNvSpPr>
              <a:spLocks noEditPoints="1"/>
            </p:cNvSpPr>
            <p:nvPr/>
          </p:nvSpPr>
          <p:spPr bwMode="auto">
            <a:xfrm rot="5400000">
              <a:off x="11866319" y="996839"/>
              <a:ext cx="654537" cy="597122"/>
            </a:xfrm>
            <a:custGeom>
              <a:avLst/>
              <a:gdLst>
                <a:gd name="T0" fmla="*/ 0 w 456"/>
                <a:gd name="T1" fmla="*/ 356 h 416"/>
                <a:gd name="T2" fmla="*/ 147 w 456"/>
                <a:gd name="T3" fmla="*/ 208 h 416"/>
                <a:gd name="T4" fmla="*/ 0 w 456"/>
                <a:gd name="T5" fmla="*/ 58 h 416"/>
                <a:gd name="T6" fmla="*/ 59 w 456"/>
                <a:gd name="T7" fmla="*/ 0 h 416"/>
                <a:gd name="T8" fmla="*/ 265 w 456"/>
                <a:gd name="T9" fmla="*/ 208 h 416"/>
                <a:gd name="T10" fmla="*/ 59 w 456"/>
                <a:gd name="T11" fmla="*/ 416 h 416"/>
                <a:gd name="T12" fmla="*/ 0 w 456"/>
                <a:gd name="T13" fmla="*/ 356 h 416"/>
                <a:gd name="T14" fmla="*/ 248 w 456"/>
                <a:gd name="T15" fmla="*/ 0 h 416"/>
                <a:gd name="T16" fmla="*/ 456 w 456"/>
                <a:gd name="T17" fmla="*/ 208 h 416"/>
                <a:gd name="T18" fmla="*/ 248 w 456"/>
                <a:gd name="T19" fmla="*/ 416 h 416"/>
                <a:gd name="T20" fmla="*/ 191 w 456"/>
                <a:gd name="T21" fmla="*/ 356 h 416"/>
                <a:gd name="T22" fmla="*/ 338 w 456"/>
                <a:gd name="T23" fmla="*/ 208 h 416"/>
                <a:gd name="T24" fmla="*/ 191 w 456"/>
                <a:gd name="T25" fmla="*/ 58 h 416"/>
                <a:gd name="T26" fmla="*/ 248 w 456"/>
                <a:gd name="T27" fmla="*/ 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416">
                  <a:moveTo>
                    <a:pt x="0" y="356"/>
                  </a:moveTo>
                  <a:lnTo>
                    <a:pt x="147" y="208"/>
                  </a:lnTo>
                  <a:lnTo>
                    <a:pt x="0" y="58"/>
                  </a:lnTo>
                  <a:lnTo>
                    <a:pt x="59" y="0"/>
                  </a:lnTo>
                  <a:lnTo>
                    <a:pt x="265" y="208"/>
                  </a:lnTo>
                  <a:lnTo>
                    <a:pt x="59" y="416"/>
                  </a:lnTo>
                  <a:lnTo>
                    <a:pt x="0" y="356"/>
                  </a:lnTo>
                  <a:close/>
                  <a:moveTo>
                    <a:pt x="248" y="0"/>
                  </a:moveTo>
                  <a:lnTo>
                    <a:pt x="456" y="208"/>
                  </a:lnTo>
                  <a:lnTo>
                    <a:pt x="248" y="416"/>
                  </a:lnTo>
                  <a:lnTo>
                    <a:pt x="191" y="356"/>
                  </a:lnTo>
                  <a:lnTo>
                    <a:pt x="338" y="208"/>
                  </a:lnTo>
                  <a:lnTo>
                    <a:pt x="191" y="58"/>
                  </a:lnTo>
                  <a:lnTo>
                    <a:pt x="248" y="0"/>
                  </a:lnTo>
                  <a:close/>
                </a:path>
              </a:pathLst>
            </a:custGeom>
            <a:solidFill>
              <a:schemeClr val="bg1">
                <a:alpha val="72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sp>
        <p:nvSpPr>
          <p:cNvPr id="28" name="TextBox 27">
            <a:extLst>
              <a:ext uri="{FF2B5EF4-FFF2-40B4-BE49-F238E27FC236}">
                <a16:creationId xmlns:a16="http://schemas.microsoft.com/office/drawing/2014/main" id="{C963A15E-ADA8-410F-AECF-C9867671D9AC}"/>
              </a:ext>
            </a:extLst>
          </p:cNvPr>
          <p:cNvSpPr txBox="1"/>
          <p:nvPr/>
        </p:nvSpPr>
        <p:spPr>
          <a:xfrm>
            <a:off x="3400313" y="2849044"/>
            <a:ext cx="567784" cy="369332"/>
          </a:xfrm>
          <a:prstGeom prst="rect">
            <a:avLst/>
          </a:prstGeom>
          <a:noFill/>
        </p:spPr>
        <p:txBody>
          <a:bodyPr wrap="none" rtlCol="0" anchor="ctr">
            <a:spAutoFit/>
          </a:bodyPr>
          <a:lstStyle/>
          <a:p>
            <a:pPr algn="ctr" defTabSz="228554">
              <a:defRPr/>
            </a:pPr>
            <a:r>
              <a:rPr lang="en-US" b="1">
                <a:solidFill>
                  <a:srgbClr val="172144"/>
                </a:solidFill>
                <a:latin typeface="Century Gothic"/>
              </a:rPr>
              <a:t>YES</a:t>
            </a:r>
          </a:p>
        </p:txBody>
      </p:sp>
      <p:sp>
        <p:nvSpPr>
          <p:cNvPr id="29" name="TextBox 28">
            <a:extLst>
              <a:ext uri="{FF2B5EF4-FFF2-40B4-BE49-F238E27FC236}">
                <a16:creationId xmlns:a16="http://schemas.microsoft.com/office/drawing/2014/main" id="{A2AE38A2-EC53-45C9-AECC-E47B692F7FC0}"/>
              </a:ext>
            </a:extLst>
          </p:cNvPr>
          <p:cNvSpPr txBox="1"/>
          <p:nvPr/>
        </p:nvSpPr>
        <p:spPr>
          <a:xfrm>
            <a:off x="8232719" y="2849044"/>
            <a:ext cx="550152" cy="369332"/>
          </a:xfrm>
          <a:prstGeom prst="rect">
            <a:avLst/>
          </a:prstGeom>
          <a:noFill/>
        </p:spPr>
        <p:txBody>
          <a:bodyPr wrap="none" rtlCol="0" anchor="ctr">
            <a:spAutoFit/>
          </a:bodyPr>
          <a:lstStyle/>
          <a:p>
            <a:pPr algn="ctr" defTabSz="228554">
              <a:defRPr/>
            </a:pPr>
            <a:r>
              <a:rPr lang="en-US" b="1">
                <a:solidFill>
                  <a:srgbClr val="172144"/>
                </a:solidFill>
                <a:latin typeface="Century Gothic"/>
              </a:rPr>
              <a:t>NO</a:t>
            </a:r>
          </a:p>
        </p:txBody>
      </p:sp>
      <p:sp>
        <p:nvSpPr>
          <p:cNvPr id="30" name="Rectangle 29">
            <a:extLst>
              <a:ext uri="{FF2B5EF4-FFF2-40B4-BE49-F238E27FC236}">
                <a16:creationId xmlns:a16="http://schemas.microsoft.com/office/drawing/2014/main" id="{F62841B6-1DC0-46D5-A8B7-82D923431ABF}"/>
              </a:ext>
            </a:extLst>
          </p:cNvPr>
          <p:cNvSpPr/>
          <p:nvPr/>
        </p:nvSpPr>
        <p:spPr>
          <a:xfrm>
            <a:off x="1774892" y="3409259"/>
            <a:ext cx="1064600" cy="1078372"/>
          </a:xfrm>
          <a:prstGeom prst="rect">
            <a:avLst/>
          </a:prstGeom>
        </p:spPr>
        <p:txBody>
          <a:bodyPr wrap="square" anchor="ctr">
            <a:spAutoFit/>
          </a:bodyPr>
          <a:lstStyle/>
          <a:p>
            <a:pPr algn="r" defTabSz="228554">
              <a:lnSpc>
                <a:spcPct val="89000"/>
              </a:lnSpc>
              <a:defRPr/>
            </a:pPr>
            <a:r>
              <a:rPr lang="en-US" b="1">
                <a:solidFill>
                  <a:srgbClr val="172144"/>
                </a:solidFill>
                <a:latin typeface="Calibri"/>
              </a:rPr>
              <a:t>Corporate Vision</a:t>
            </a:r>
            <a:endParaRPr lang="en-US" sz="1000" b="1">
              <a:solidFill>
                <a:srgbClr val="172144"/>
              </a:solidFill>
              <a:latin typeface="Calibri"/>
            </a:endParaRPr>
          </a:p>
          <a:p>
            <a:pPr algn="r" defTabSz="228554">
              <a:lnSpc>
                <a:spcPct val="89000"/>
              </a:lnSpc>
              <a:defRPr/>
            </a:pPr>
            <a:r>
              <a:rPr lang="en-US" sz="900">
                <a:solidFill>
                  <a:srgbClr val="172144"/>
                </a:solidFill>
                <a:latin typeface="Calibri"/>
              </a:rPr>
              <a:t>Donec ornare rutrum neque sit amet pellentesque. </a:t>
            </a:r>
          </a:p>
        </p:txBody>
      </p:sp>
      <p:sp>
        <p:nvSpPr>
          <p:cNvPr id="31" name="Rectangle 30">
            <a:extLst>
              <a:ext uri="{FF2B5EF4-FFF2-40B4-BE49-F238E27FC236}">
                <a16:creationId xmlns:a16="http://schemas.microsoft.com/office/drawing/2014/main" id="{F08ACC53-A25B-4431-882C-5A37BA11F33B}"/>
              </a:ext>
            </a:extLst>
          </p:cNvPr>
          <p:cNvSpPr/>
          <p:nvPr/>
        </p:nvSpPr>
        <p:spPr>
          <a:xfrm>
            <a:off x="9310914" y="3235224"/>
            <a:ext cx="1059902" cy="1324978"/>
          </a:xfrm>
          <a:prstGeom prst="rect">
            <a:avLst/>
          </a:prstGeom>
        </p:spPr>
        <p:txBody>
          <a:bodyPr wrap="square" anchor="ctr">
            <a:spAutoFit/>
          </a:bodyPr>
          <a:lstStyle/>
          <a:p>
            <a:pPr defTabSz="228554">
              <a:lnSpc>
                <a:spcPct val="89000"/>
              </a:lnSpc>
              <a:defRPr/>
            </a:pPr>
            <a:r>
              <a:rPr lang="en-US" b="1">
                <a:solidFill>
                  <a:srgbClr val="172144"/>
                </a:solidFill>
                <a:latin typeface="Century Gothic"/>
              </a:rPr>
              <a:t>Our Future and first invest</a:t>
            </a:r>
            <a:endParaRPr lang="en-US" sz="1000" b="1">
              <a:solidFill>
                <a:srgbClr val="172144"/>
              </a:solidFill>
              <a:latin typeface="Century Gothic"/>
            </a:endParaRPr>
          </a:p>
          <a:p>
            <a:pPr defTabSz="228554">
              <a:lnSpc>
                <a:spcPct val="89000"/>
              </a:lnSpc>
              <a:defRPr/>
            </a:pPr>
            <a:r>
              <a:rPr lang="en-US" sz="900">
                <a:solidFill>
                  <a:srgbClr val="172144"/>
                </a:solidFill>
                <a:latin typeface="Calibri"/>
              </a:rPr>
              <a:t>Lorem ipsum dolor</a:t>
            </a:r>
          </a:p>
        </p:txBody>
      </p:sp>
    </p:spTree>
    <p:extLst>
      <p:ext uri="{BB962C8B-B14F-4D97-AF65-F5344CB8AC3E}">
        <p14:creationId xmlns:p14="http://schemas.microsoft.com/office/powerpoint/2010/main" val="122830037"/>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500"/>
                                        <p:tgtEl>
                                          <p:spTgt spid="15"/>
                                        </p:tgtEl>
                                      </p:cBhvr>
                                    </p:animEffect>
                                  </p:childTnLst>
                                </p:cTn>
                              </p:par>
                              <p:par>
                                <p:cTn id="8" presetID="49" presetClass="entr" presetSubtype="0" decel="100000" fill="hold" grpId="0" nodeType="withEffect">
                                  <p:stCondLst>
                                    <p:cond delay="300"/>
                                  </p:stCondLst>
                                  <p:childTnLst>
                                    <p:set>
                                      <p:cBhvr>
                                        <p:cTn id="9" dur="1" fill="hold">
                                          <p:stCondLst>
                                            <p:cond delay="0"/>
                                          </p:stCondLst>
                                        </p:cTn>
                                        <p:tgtEl>
                                          <p:spTgt spid="17"/>
                                        </p:tgtEl>
                                        <p:attrNameLst>
                                          <p:attrName>style.visibility</p:attrName>
                                        </p:attrNameLst>
                                      </p:cBhvr>
                                      <p:to>
                                        <p:strVal val="visible"/>
                                      </p:to>
                                    </p:se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fltVal val="0"/>
                                          </p:val>
                                        </p:tav>
                                        <p:tav tm="100000">
                                          <p:val>
                                            <p:strVal val="#ppt_h"/>
                                          </p:val>
                                        </p:tav>
                                      </p:tavLst>
                                    </p:anim>
                                    <p:anim calcmode="lin" valueType="num">
                                      <p:cBhvr>
                                        <p:cTn id="12" dur="500" fill="hold"/>
                                        <p:tgtEl>
                                          <p:spTgt spid="17"/>
                                        </p:tgtEl>
                                        <p:attrNameLst>
                                          <p:attrName>style.rotation</p:attrName>
                                        </p:attrNameLst>
                                      </p:cBhvr>
                                      <p:tavLst>
                                        <p:tav tm="0">
                                          <p:val>
                                            <p:fltVal val="360"/>
                                          </p:val>
                                        </p:tav>
                                        <p:tav tm="100000">
                                          <p:val>
                                            <p:fltVal val="0"/>
                                          </p:val>
                                        </p:tav>
                                      </p:tavLst>
                                    </p:anim>
                                    <p:animEffect transition="in" filter="fade">
                                      <p:cBhvr>
                                        <p:cTn id="13" dur="500"/>
                                        <p:tgtEl>
                                          <p:spTgt spid="1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childTnLst>
                          </p:cTn>
                        </p:par>
                        <p:par>
                          <p:cTn id="20" fill="hold">
                            <p:stCondLst>
                              <p:cond delay="1200"/>
                            </p:stCondLst>
                            <p:childTnLst>
                              <p:par>
                                <p:cTn id="21" presetID="22" presetClass="entr" presetSubtype="8"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left)">
                                      <p:cBhvr>
                                        <p:cTn id="23" dur="500"/>
                                        <p:tgtEl>
                                          <p:spTgt spid="24"/>
                                        </p:tgtEl>
                                      </p:cBhvr>
                                    </p:animEffect>
                                  </p:childTnLst>
                                </p:cTn>
                              </p:par>
                              <p:par>
                                <p:cTn id="24" presetID="49" presetClass="entr" presetSubtype="0" decel="100000" fill="hold" grpId="0" nodeType="withEffect">
                                  <p:stCondLst>
                                    <p:cond delay="200"/>
                                  </p:stCondLst>
                                  <p:childTnLst>
                                    <p:set>
                                      <p:cBhvr>
                                        <p:cTn id="25" dur="1" fill="hold">
                                          <p:stCondLst>
                                            <p:cond delay="0"/>
                                          </p:stCondLst>
                                        </p:cTn>
                                        <p:tgtEl>
                                          <p:spTgt spid="21"/>
                                        </p:tgtEl>
                                        <p:attrNameLst>
                                          <p:attrName>style.visibility</p:attrName>
                                        </p:attrNameLst>
                                      </p:cBhvr>
                                      <p:to>
                                        <p:strVal val="visible"/>
                                      </p:to>
                                    </p:set>
                                    <p:anim calcmode="lin" valueType="num">
                                      <p:cBhvr>
                                        <p:cTn id="26" dur="500" fill="hold"/>
                                        <p:tgtEl>
                                          <p:spTgt spid="21"/>
                                        </p:tgtEl>
                                        <p:attrNameLst>
                                          <p:attrName>ppt_w</p:attrName>
                                        </p:attrNameLst>
                                      </p:cBhvr>
                                      <p:tavLst>
                                        <p:tav tm="0">
                                          <p:val>
                                            <p:fltVal val="0"/>
                                          </p:val>
                                        </p:tav>
                                        <p:tav tm="100000">
                                          <p:val>
                                            <p:strVal val="#ppt_w"/>
                                          </p:val>
                                        </p:tav>
                                      </p:tavLst>
                                    </p:anim>
                                    <p:anim calcmode="lin" valueType="num">
                                      <p:cBhvr>
                                        <p:cTn id="27" dur="500" fill="hold"/>
                                        <p:tgtEl>
                                          <p:spTgt spid="21"/>
                                        </p:tgtEl>
                                        <p:attrNameLst>
                                          <p:attrName>ppt_h</p:attrName>
                                        </p:attrNameLst>
                                      </p:cBhvr>
                                      <p:tavLst>
                                        <p:tav tm="0">
                                          <p:val>
                                            <p:fltVal val="0"/>
                                          </p:val>
                                        </p:tav>
                                        <p:tav tm="100000">
                                          <p:val>
                                            <p:strVal val="#ppt_h"/>
                                          </p:val>
                                        </p:tav>
                                      </p:tavLst>
                                    </p:anim>
                                    <p:anim calcmode="lin" valueType="num">
                                      <p:cBhvr>
                                        <p:cTn id="28" dur="500" fill="hold"/>
                                        <p:tgtEl>
                                          <p:spTgt spid="21"/>
                                        </p:tgtEl>
                                        <p:attrNameLst>
                                          <p:attrName>style.rotation</p:attrName>
                                        </p:attrNameLst>
                                      </p:cBhvr>
                                      <p:tavLst>
                                        <p:tav tm="0">
                                          <p:val>
                                            <p:fltVal val="360"/>
                                          </p:val>
                                        </p:tav>
                                        <p:tav tm="100000">
                                          <p:val>
                                            <p:fltVal val="0"/>
                                          </p:val>
                                        </p:tav>
                                      </p:tavLst>
                                    </p:anim>
                                    <p:animEffect transition="in" filter="fade">
                                      <p:cBhvr>
                                        <p:cTn id="29" dur="500"/>
                                        <p:tgtEl>
                                          <p:spTgt spid="21"/>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par>
                                <p:cTn id="36" presetID="22" presetClass="entr" presetSubtype="1" fill="hold" nodeType="withEffect">
                                  <p:stCondLst>
                                    <p:cond delay="1300"/>
                                  </p:stCondLst>
                                  <p:childTnLst>
                                    <p:set>
                                      <p:cBhvr>
                                        <p:cTn id="37" dur="1" fill="hold">
                                          <p:stCondLst>
                                            <p:cond delay="0"/>
                                          </p:stCondLst>
                                        </p:cTn>
                                        <p:tgtEl>
                                          <p:spTgt spid="32"/>
                                        </p:tgtEl>
                                        <p:attrNameLst>
                                          <p:attrName>style.visibility</p:attrName>
                                        </p:attrNameLst>
                                      </p:cBhvr>
                                      <p:to>
                                        <p:strVal val="visible"/>
                                      </p:to>
                                    </p:set>
                                    <p:animEffect transition="in" filter="wipe(up)">
                                      <p:cBhvr>
                                        <p:cTn id="3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1" grpId="0" animBg="1"/>
      <p:bldP spid="28" grpId="0"/>
      <p:bldP spid="29" grpId="0"/>
      <p:bldP spid="30" grpId="0"/>
      <p:bldP spid="31"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7AB81CF-7523-432C-B822-BBA2EB3B4ED2}"/>
              </a:ext>
            </a:extLst>
          </p:cNvPr>
          <p:cNvCxnSpPr/>
          <p:nvPr/>
        </p:nvCxnSpPr>
        <p:spPr>
          <a:xfrm>
            <a:off x="6226775" y="3459101"/>
            <a:ext cx="2688437" cy="1362611"/>
          </a:xfrm>
          <a:prstGeom prst="line">
            <a:avLst/>
          </a:prstGeom>
          <a:ln w="381000" cap="rnd">
            <a:gradFill flip="none" rotWithShape="1">
              <a:gsLst>
                <a:gs pos="31000">
                  <a:schemeClr val="accent1"/>
                </a:gs>
                <a:gs pos="73000">
                  <a:schemeClr val="accent6"/>
                </a:gs>
              </a:gsLst>
              <a:lin ang="5400000" scaled="1"/>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9B839DD7-33D0-47EF-A414-965B1718EF0C}"/>
              </a:ext>
            </a:extLst>
          </p:cNvPr>
          <p:cNvSpPr/>
          <p:nvPr/>
        </p:nvSpPr>
        <p:spPr>
          <a:xfrm>
            <a:off x="8229511" y="4140814"/>
            <a:ext cx="1325937" cy="1325937"/>
          </a:xfrm>
          <a:prstGeom prst="ellipse">
            <a:avLst/>
          </a:prstGeom>
          <a:gradFill>
            <a:gsLst>
              <a:gs pos="0">
                <a:schemeClr val="accent5"/>
              </a:gs>
              <a:gs pos="79000">
                <a:schemeClr val="accent6"/>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alibri"/>
              </a:rPr>
              <a:t>Option 04</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cxnSp>
        <p:nvCxnSpPr>
          <p:cNvPr id="17" name="Straight Connector 16">
            <a:extLst>
              <a:ext uri="{FF2B5EF4-FFF2-40B4-BE49-F238E27FC236}">
                <a16:creationId xmlns:a16="http://schemas.microsoft.com/office/drawing/2014/main" id="{372DB4ED-6D8A-4453-9BDA-C21ED41BB4BC}"/>
              </a:ext>
            </a:extLst>
          </p:cNvPr>
          <p:cNvCxnSpPr/>
          <p:nvPr/>
        </p:nvCxnSpPr>
        <p:spPr>
          <a:xfrm flipH="1">
            <a:off x="3531782" y="3451563"/>
            <a:ext cx="2564218" cy="1570268"/>
          </a:xfrm>
          <a:prstGeom prst="line">
            <a:avLst/>
          </a:prstGeom>
          <a:ln w="381000" cap="rnd">
            <a:gradFill flip="none" rotWithShape="1">
              <a:gsLst>
                <a:gs pos="65000">
                  <a:schemeClr val="accent1"/>
                </a:gs>
                <a:gs pos="27000">
                  <a:schemeClr val="tx2"/>
                </a:gs>
              </a:gsLst>
              <a:lin ang="10800000" scaled="0"/>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56587997-476A-4147-AA7B-2A35295E4932}"/>
              </a:ext>
            </a:extLst>
          </p:cNvPr>
          <p:cNvSpPr/>
          <p:nvPr/>
        </p:nvSpPr>
        <p:spPr>
          <a:xfrm>
            <a:off x="2698411" y="4090208"/>
            <a:ext cx="1687021" cy="1687021"/>
          </a:xfrm>
          <a:prstGeom prst="ellipse">
            <a:avLst/>
          </a:prstGeom>
          <a:gradFill>
            <a:gsLst>
              <a:gs pos="85000">
                <a:schemeClr val="bg2"/>
              </a:gs>
              <a:gs pos="4000">
                <a:schemeClr val="tx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600" b="1">
                <a:solidFill>
                  <a:srgbClr val="FFFFFF"/>
                </a:solidFill>
                <a:latin typeface="Century Gothic"/>
              </a:rPr>
              <a:t>Option 03</a:t>
            </a:r>
          </a:p>
          <a:p>
            <a:pPr algn="ctr" defTabSz="228554">
              <a:defRPr/>
            </a:pPr>
            <a:r>
              <a:rPr lang="en-US" sz="1000">
                <a:solidFill>
                  <a:srgbClr val="FFFFFF"/>
                </a:solidFill>
                <a:latin typeface="Calibri"/>
              </a:rPr>
              <a:t>Nunc interdum velit vulputate.</a:t>
            </a:r>
            <a:endParaRPr lang="en-US" sz="1600">
              <a:solidFill>
                <a:srgbClr val="FFFFFF"/>
              </a:solidFill>
              <a:latin typeface="Calibri"/>
            </a:endParaRPr>
          </a:p>
        </p:txBody>
      </p:sp>
      <p:cxnSp>
        <p:nvCxnSpPr>
          <p:cNvPr id="24" name="Straight Connector 23">
            <a:extLst>
              <a:ext uri="{FF2B5EF4-FFF2-40B4-BE49-F238E27FC236}">
                <a16:creationId xmlns:a16="http://schemas.microsoft.com/office/drawing/2014/main" id="{2FE219E5-6614-449A-8346-9FC0EA94CFF3}"/>
              </a:ext>
            </a:extLst>
          </p:cNvPr>
          <p:cNvCxnSpPr/>
          <p:nvPr/>
        </p:nvCxnSpPr>
        <p:spPr>
          <a:xfrm flipH="1">
            <a:off x="6148681" y="1819089"/>
            <a:ext cx="3169072" cy="1675985"/>
          </a:xfrm>
          <a:prstGeom prst="line">
            <a:avLst/>
          </a:prstGeom>
          <a:ln w="381000" cap="rnd">
            <a:gradFill flip="none" rotWithShape="1">
              <a:gsLst>
                <a:gs pos="0">
                  <a:schemeClr val="accent2"/>
                </a:gs>
                <a:gs pos="92000">
                  <a:schemeClr val="accent1">
                    <a:alpha val="70000"/>
                  </a:schemeClr>
                </a:gs>
              </a:gsLst>
              <a:lin ang="5400000" scaled="1"/>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ADA4A056-A56B-4080-85E2-A768154B7E1D}"/>
              </a:ext>
            </a:extLst>
          </p:cNvPr>
          <p:cNvSpPr/>
          <p:nvPr/>
        </p:nvSpPr>
        <p:spPr>
          <a:xfrm>
            <a:off x="8031688" y="1255022"/>
            <a:ext cx="1771552" cy="177155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b="1">
                <a:solidFill>
                  <a:srgbClr val="FFFFFF"/>
                </a:solidFill>
                <a:latin typeface="Calibri"/>
              </a:rPr>
              <a:t>Option 02</a:t>
            </a:r>
          </a:p>
          <a:p>
            <a:pPr algn="ctr" defTabSz="228554">
              <a:defRPr/>
            </a:pPr>
            <a:r>
              <a:rPr lang="en-US" sz="1200">
                <a:solidFill>
                  <a:srgbClr val="FFFFFF"/>
                </a:solidFill>
                <a:latin typeface="Calibri"/>
              </a:rPr>
              <a:t>Nunc interdum velit vulputate.</a:t>
            </a:r>
            <a:endParaRPr lang="en-US">
              <a:solidFill>
                <a:srgbClr val="FFFFFF"/>
              </a:solidFill>
              <a:latin typeface="Calibri"/>
            </a:endParaRPr>
          </a:p>
        </p:txBody>
      </p:sp>
      <p:cxnSp>
        <p:nvCxnSpPr>
          <p:cNvPr id="30" name="Straight Connector 29">
            <a:extLst>
              <a:ext uri="{FF2B5EF4-FFF2-40B4-BE49-F238E27FC236}">
                <a16:creationId xmlns:a16="http://schemas.microsoft.com/office/drawing/2014/main" id="{7962C2EB-5296-4DE9-A7EC-55D191EF3AD3}"/>
              </a:ext>
            </a:extLst>
          </p:cNvPr>
          <p:cNvCxnSpPr/>
          <p:nvPr/>
        </p:nvCxnSpPr>
        <p:spPr>
          <a:xfrm>
            <a:off x="3142577" y="1519050"/>
            <a:ext cx="2937460" cy="1932513"/>
          </a:xfrm>
          <a:prstGeom prst="line">
            <a:avLst/>
          </a:prstGeom>
          <a:ln w="381000" cap="rnd">
            <a:gradFill flip="none" rotWithShape="1">
              <a:gsLst>
                <a:gs pos="23000">
                  <a:schemeClr val="accent3"/>
                </a:gs>
                <a:gs pos="92000">
                  <a:schemeClr val="accent1">
                    <a:alpha val="70000"/>
                  </a:schemeClr>
                </a:gs>
              </a:gsLst>
              <a:lin ang="5400000" scaled="1"/>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8BC847CD-6542-49D0-9A69-334FC8BAACEB}"/>
              </a:ext>
            </a:extLst>
          </p:cNvPr>
          <p:cNvSpPr/>
          <p:nvPr/>
        </p:nvSpPr>
        <p:spPr>
          <a:xfrm>
            <a:off x="2075666" y="464136"/>
            <a:ext cx="2144811" cy="2144811"/>
          </a:xfrm>
          <a:prstGeom prst="ellipse">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2000" b="1">
                <a:solidFill>
                  <a:srgbClr val="FFFFFF"/>
                </a:solidFill>
                <a:latin typeface="Century Gothic"/>
              </a:rPr>
              <a:t>Option 01</a:t>
            </a:r>
          </a:p>
          <a:p>
            <a:pPr algn="ctr" defTabSz="228554">
              <a:defRPr/>
            </a:pPr>
            <a:r>
              <a:rPr lang="en-US" sz="1400">
                <a:solidFill>
                  <a:srgbClr val="FFFFFF"/>
                </a:solidFill>
                <a:latin typeface="Calibri"/>
              </a:rPr>
              <a:t>Nunc interdum velit vulputate.</a:t>
            </a:r>
            <a:endParaRPr lang="en-US" sz="1400" b="1">
              <a:solidFill>
                <a:srgbClr val="FFFFFF"/>
              </a:solidFill>
              <a:latin typeface="Calibri"/>
            </a:endParaRPr>
          </a:p>
        </p:txBody>
      </p:sp>
      <p:cxnSp>
        <p:nvCxnSpPr>
          <p:cNvPr id="5" name="Straight Connector 4">
            <a:extLst>
              <a:ext uri="{FF2B5EF4-FFF2-40B4-BE49-F238E27FC236}">
                <a16:creationId xmlns:a16="http://schemas.microsoft.com/office/drawing/2014/main" id="{B4CC67B5-F862-48EA-9149-EDE15782A93E}"/>
              </a:ext>
            </a:extLst>
          </p:cNvPr>
          <p:cNvCxnSpPr>
            <a:cxnSpLocks/>
          </p:cNvCxnSpPr>
          <p:nvPr/>
        </p:nvCxnSpPr>
        <p:spPr>
          <a:xfrm flipV="1">
            <a:off x="6096000" y="-103057"/>
            <a:ext cx="0" cy="3532057"/>
          </a:xfrm>
          <a:prstGeom prst="line">
            <a:avLst/>
          </a:prstGeom>
          <a:ln w="381000" cap="rnd">
            <a:gradFill flip="none" rotWithShape="1">
              <a:gsLst>
                <a:gs pos="0">
                  <a:schemeClr val="accent2"/>
                </a:gs>
                <a:gs pos="92000">
                  <a:schemeClr val="accent1">
                    <a:alpha val="70000"/>
                  </a:schemeClr>
                </a:gs>
              </a:gsLst>
              <a:lin ang="5400000" scaled="1"/>
              <a:tileRect/>
            </a:gradFill>
          </a:ln>
          <a:effectLst>
            <a:outerShdw blurRad="317500" dist="38100" dir="2700000" algn="tl" rotWithShape="0">
              <a:schemeClr val="accent1">
                <a:lumMod val="75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6" name="Rectangle: Rounded Corners 5">
            <a:extLst>
              <a:ext uri="{FF2B5EF4-FFF2-40B4-BE49-F238E27FC236}">
                <a16:creationId xmlns:a16="http://schemas.microsoft.com/office/drawing/2014/main" id="{4CD0D3BC-E598-4C69-865B-3F1DF78DB0C6}"/>
              </a:ext>
            </a:extLst>
          </p:cNvPr>
          <p:cNvSpPr/>
          <p:nvPr/>
        </p:nvSpPr>
        <p:spPr>
          <a:xfrm>
            <a:off x="5089711" y="2422711"/>
            <a:ext cx="2012579" cy="2012579"/>
          </a:xfrm>
          <a:prstGeom prst="roundRect">
            <a:avLst>
              <a:gd name="adj" fmla="val 50000"/>
            </a:avLst>
          </a:prstGeom>
          <a:gradFill>
            <a:gsLst>
              <a:gs pos="100000">
                <a:schemeClr val="accent1"/>
              </a:gs>
              <a:gs pos="0">
                <a:schemeClr val="accent2"/>
              </a:gs>
            </a:gsLst>
            <a:path path="circle">
              <a:fillToRect l="100000" t="100000"/>
            </a:path>
          </a:gradFill>
          <a:ln>
            <a:noFill/>
          </a:ln>
          <a:effectLst>
            <a:outerShdw blurRad="711200" dist="177800" dir="2700000" algn="tl" rotWithShape="0">
              <a:schemeClr val="accent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400" b="1">
                <a:solidFill>
                  <a:srgbClr val="FFFFFF"/>
                </a:solidFill>
                <a:latin typeface="Century Gothic"/>
              </a:rPr>
              <a:t>Can you choose these simple options</a:t>
            </a:r>
          </a:p>
          <a:p>
            <a:pPr algn="ctr" defTabSz="228554">
              <a:defRPr/>
            </a:pPr>
            <a:r>
              <a:rPr lang="en-US" sz="900">
                <a:solidFill>
                  <a:srgbClr val="FFFFFF"/>
                </a:solidFill>
                <a:latin typeface="Calibri"/>
              </a:rPr>
              <a:t>Nunc interdum velit vulputate.</a:t>
            </a:r>
            <a:endParaRPr lang="en-US" sz="1400">
              <a:solidFill>
                <a:srgbClr val="FFFFFF"/>
              </a:solidFill>
              <a:latin typeface="Calibri"/>
            </a:endParaRPr>
          </a:p>
        </p:txBody>
      </p:sp>
      <p:sp>
        <p:nvSpPr>
          <p:cNvPr id="58" name="Rectangle 57">
            <a:extLst>
              <a:ext uri="{FF2B5EF4-FFF2-40B4-BE49-F238E27FC236}">
                <a16:creationId xmlns:a16="http://schemas.microsoft.com/office/drawing/2014/main" id="{BF7B37DD-0AFC-4108-9752-E6EE2D7D40FA}"/>
              </a:ext>
            </a:extLst>
          </p:cNvPr>
          <p:cNvSpPr/>
          <p:nvPr/>
        </p:nvSpPr>
        <p:spPr>
          <a:xfrm>
            <a:off x="1438860" y="4205139"/>
            <a:ext cx="1105537" cy="1448217"/>
          </a:xfrm>
          <a:prstGeom prst="rect">
            <a:avLst/>
          </a:prstGeom>
        </p:spPr>
        <p:txBody>
          <a:bodyPr wrap="square" anchor="ctr">
            <a:spAutoFit/>
          </a:bodyPr>
          <a:lstStyle/>
          <a:p>
            <a:pPr algn="r" defTabSz="228554">
              <a:lnSpc>
                <a:spcPct val="89000"/>
              </a:lnSpc>
              <a:defRPr/>
            </a:pPr>
            <a:r>
              <a:rPr lang="en-US" b="1">
                <a:solidFill>
                  <a:srgbClr val="172144"/>
                </a:solidFill>
                <a:latin typeface="Century Gothic"/>
              </a:rPr>
              <a:t>Our Future and first invest</a:t>
            </a:r>
            <a:endParaRPr lang="en-US" sz="1000" b="1">
              <a:solidFill>
                <a:srgbClr val="172144"/>
              </a:solidFill>
              <a:latin typeface="Century Gothic"/>
            </a:endParaRPr>
          </a:p>
          <a:p>
            <a:pPr algn="r" defTabSz="228554">
              <a:lnSpc>
                <a:spcPct val="89000"/>
              </a:lnSpc>
              <a:defRPr/>
            </a:pPr>
            <a:r>
              <a:rPr lang="en-US" sz="900">
                <a:solidFill>
                  <a:srgbClr val="172144"/>
                </a:solidFill>
                <a:latin typeface="Calibri"/>
              </a:rPr>
              <a:t>Lorem ipsum dolor sit amet, consectetur </a:t>
            </a:r>
          </a:p>
        </p:txBody>
      </p:sp>
      <p:sp>
        <p:nvSpPr>
          <p:cNvPr id="59" name="Rectangle 58">
            <a:extLst>
              <a:ext uri="{FF2B5EF4-FFF2-40B4-BE49-F238E27FC236}">
                <a16:creationId xmlns:a16="http://schemas.microsoft.com/office/drawing/2014/main" id="{3A53DB5B-0842-48A0-BF0C-ACB70273C8D7}"/>
              </a:ext>
            </a:extLst>
          </p:cNvPr>
          <p:cNvSpPr/>
          <p:nvPr/>
        </p:nvSpPr>
        <p:spPr>
          <a:xfrm>
            <a:off x="9930239" y="1621936"/>
            <a:ext cx="1084259" cy="1078372"/>
          </a:xfrm>
          <a:prstGeom prst="rect">
            <a:avLst/>
          </a:prstGeom>
        </p:spPr>
        <p:txBody>
          <a:bodyPr wrap="square" anchor="ctr">
            <a:spAutoFit/>
          </a:bodyPr>
          <a:lstStyle/>
          <a:p>
            <a:pPr defTabSz="228554">
              <a:lnSpc>
                <a:spcPct val="89000"/>
              </a:lnSpc>
              <a:defRPr/>
            </a:pPr>
            <a:r>
              <a:rPr lang="en-US" b="1">
                <a:solidFill>
                  <a:srgbClr val="172144"/>
                </a:solidFill>
                <a:latin typeface="Calibri"/>
              </a:rPr>
              <a:t>Corporate Vision</a:t>
            </a:r>
            <a:endParaRPr lang="en-US" sz="1000" b="1">
              <a:solidFill>
                <a:srgbClr val="172144"/>
              </a:solidFill>
              <a:latin typeface="Calibri"/>
            </a:endParaRPr>
          </a:p>
          <a:p>
            <a:pPr defTabSz="228554">
              <a:lnSpc>
                <a:spcPct val="89000"/>
              </a:lnSpc>
              <a:defRPr/>
            </a:pPr>
            <a:r>
              <a:rPr lang="en-US" sz="900">
                <a:solidFill>
                  <a:srgbClr val="172144"/>
                </a:solidFill>
                <a:latin typeface="Calibri"/>
              </a:rPr>
              <a:t>Donec ornare rutrum neque sit amet pellentesque. </a:t>
            </a:r>
          </a:p>
        </p:txBody>
      </p:sp>
      <p:sp>
        <p:nvSpPr>
          <p:cNvPr id="61" name="Rectangle 60">
            <a:extLst>
              <a:ext uri="{FF2B5EF4-FFF2-40B4-BE49-F238E27FC236}">
                <a16:creationId xmlns:a16="http://schemas.microsoft.com/office/drawing/2014/main" id="{899620B1-413C-4E45-93D1-641A702C1AF9}"/>
              </a:ext>
            </a:extLst>
          </p:cNvPr>
          <p:cNvSpPr/>
          <p:nvPr/>
        </p:nvSpPr>
        <p:spPr>
          <a:xfrm>
            <a:off x="4337660" y="1058975"/>
            <a:ext cx="1154667" cy="955133"/>
          </a:xfrm>
          <a:prstGeom prst="rect">
            <a:avLst/>
          </a:prstGeom>
        </p:spPr>
        <p:txBody>
          <a:bodyPr wrap="square" anchor="ctr">
            <a:spAutoFit/>
          </a:bodyPr>
          <a:lstStyle/>
          <a:p>
            <a:pPr defTabSz="228554">
              <a:lnSpc>
                <a:spcPct val="89000"/>
              </a:lnSpc>
              <a:defRPr/>
            </a:pPr>
            <a:r>
              <a:rPr lang="en-US" b="1">
                <a:solidFill>
                  <a:srgbClr val="172144"/>
                </a:solidFill>
                <a:latin typeface="Calibri"/>
              </a:rPr>
              <a:t>Retail Sales</a:t>
            </a:r>
            <a:endParaRPr lang="en-US" sz="1000" b="1">
              <a:solidFill>
                <a:srgbClr val="172144"/>
              </a:solidFill>
              <a:latin typeface="Calibri"/>
            </a:endParaRPr>
          </a:p>
          <a:p>
            <a:pPr defTabSz="228554">
              <a:lnSpc>
                <a:spcPct val="89000"/>
              </a:lnSpc>
              <a:defRPr/>
            </a:pPr>
            <a:r>
              <a:rPr lang="en-US" sz="900">
                <a:solidFill>
                  <a:srgbClr val="172144"/>
                </a:solidFill>
                <a:latin typeface="Calibri"/>
              </a:rPr>
              <a:t>Donec ornare rutrum neque sit amet pellentesque. </a:t>
            </a:r>
          </a:p>
        </p:txBody>
      </p:sp>
      <p:sp>
        <p:nvSpPr>
          <p:cNvPr id="62" name="Rectangle 61">
            <a:extLst>
              <a:ext uri="{FF2B5EF4-FFF2-40B4-BE49-F238E27FC236}">
                <a16:creationId xmlns:a16="http://schemas.microsoft.com/office/drawing/2014/main" id="{734B3961-314C-4705-A50C-58BACD632049}"/>
              </a:ext>
            </a:extLst>
          </p:cNvPr>
          <p:cNvSpPr/>
          <p:nvPr/>
        </p:nvSpPr>
        <p:spPr>
          <a:xfrm>
            <a:off x="6813431" y="4438074"/>
            <a:ext cx="1154667" cy="1201676"/>
          </a:xfrm>
          <a:prstGeom prst="rect">
            <a:avLst/>
          </a:prstGeom>
        </p:spPr>
        <p:txBody>
          <a:bodyPr wrap="square" anchor="ctr">
            <a:spAutoFit/>
          </a:bodyPr>
          <a:lstStyle/>
          <a:p>
            <a:pPr algn="r" defTabSz="228554">
              <a:lnSpc>
                <a:spcPct val="89000"/>
              </a:lnSpc>
              <a:defRPr/>
            </a:pPr>
            <a:r>
              <a:rPr lang="en-US" b="1">
                <a:solidFill>
                  <a:srgbClr val="172144"/>
                </a:solidFill>
                <a:latin typeface="Calibri"/>
              </a:rPr>
              <a:t>Corporate Employers</a:t>
            </a:r>
            <a:endParaRPr lang="en-US" sz="1000" b="1">
              <a:solidFill>
                <a:srgbClr val="172144"/>
              </a:solidFill>
              <a:latin typeface="Calibri"/>
            </a:endParaRPr>
          </a:p>
          <a:p>
            <a:pPr algn="r" defTabSz="228554">
              <a:lnSpc>
                <a:spcPct val="89000"/>
              </a:lnSpc>
              <a:defRPr/>
            </a:pPr>
            <a:r>
              <a:rPr lang="en-US" sz="900">
                <a:solidFill>
                  <a:srgbClr val="172144"/>
                </a:solidFill>
                <a:latin typeface="Calibri"/>
              </a:rPr>
              <a:t>Donec ornare rutrum neque sit amet pellentesque. </a:t>
            </a:r>
          </a:p>
        </p:txBody>
      </p:sp>
    </p:spTree>
    <p:extLst>
      <p:ext uri="{BB962C8B-B14F-4D97-AF65-F5344CB8AC3E}">
        <p14:creationId xmlns:p14="http://schemas.microsoft.com/office/powerpoint/2010/main" val="1363410038"/>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right)">
                                      <p:cBhvr>
                                        <p:cTn id="7" dur="500"/>
                                        <p:tgtEl>
                                          <p:spTgt spid="30"/>
                                        </p:tgtEl>
                                      </p:cBhvr>
                                    </p:animEffect>
                                  </p:childTnLst>
                                </p:cTn>
                              </p:par>
                              <p:par>
                                <p:cTn id="8" presetID="22" presetClass="entr" presetSubtype="8" fill="hold" nodeType="withEffect">
                                  <p:stCondLst>
                                    <p:cond delay="10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500"/>
                                        <p:tgtEl>
                                          <p:spTgt spid="24"/>
                                        </p:tgtEl>
                                      </p:cBhvr>
                                    </p:animEffect>
                                  </p:childTnLst>
                                </p:cTn>
                              </p:par>
                              <p:par>
                                <p:cTn id="11" presetID="22" presetClass="entr" presetSubtype="8" fill="hold" nodeType="withEffect">
                                  <p:stCondLst>
                                    <p:cond delay="20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par>
                                <p:cTn id="14" presetID="22" presetClass="entr" presetSubtype="2" fill="hold" nodeType="withEffect">
                                  <p:stCondLst>
                                    <p:cond delay="300"/>
                                  </p:stCondLst>
                                  <p:childTnLst>
                                    <p:set>
                                      <p:cBhvr>
                                        <p:cTn id="15" dur="1" fill="hold">
                                          <p:stCondLst>
                                            <p:cond delay="0"/>
                                          </p:stCondLst>
                                        </p:cTn>
                                        <p:tgtEl>
                                          <p:spTgt spid="17"/>
                                        </p:tgtEl>
                                        <p:attrNameLst>
                                          <p:attrName>style.visibility</p:attrName>
                                        </p:attrNameLst>
                                      </p:cBhvr>
                                      <p:to>
                                        <p:strVal val="visible"/>
                                      </p:to>
                                    </p:set>
                                    <p:animEffect transition="in" filter="wipe(right)">
                                      <p:cBhvr>
                                        <p:cTn id="16" dur="500"/>
                                        <p:tgtEl>
                                          <p:spTgt spid="17"/>
                                        </p:tgtEl>
                                      </p:cBhvr>
                                    </p:animEffect>
                                  </p:childTnLst>
                                </p:cTn>
                              </p:par>
                              <p:par>
                                <p:cTn id="17" presetID="49" presetClass="entr" presetSubtype="0" decel="100000" fill="hold" grpId="0" nodeType="withEffect">
                                  <p:stCondLst>
                                    <p:cond delay="400"/>
                                  </p:stCondLst>
                                  <p:childTnLst>
                                    <p:set>
                                      <p:cBhvr>
                                        <p:cTn id="18" dur="1" fill="hold">
                                          <p:stCondLst>
                                            <p:cond delay="0"/>
                                          </p:stCondLst>
                                        </p:cTn>
                                        <p:tgtEl>
                                          <p:spTgt spid="31"/>
                                        </p:tgtEl>
                                        <p:attrNameLst>
                                          <p:attrName>style.visibility</p:attrName>
                                        </p:attrNameLst>
                                      </p:cBhvr>
                                      <p:to>
                                        <p:strVal val="visible"/>
                                      </p:to>
                                    </p:set>
                                    <p:anim calcmode="lin" valueType="num">
                                      <p:cBhvr>
                                        <p:cTn id="19" dur="500" fill="hold"/>
                                        <p:tgtEl>
                                          <p:spTgt spid="31"/>
                                        </p:tgtEl>
                                        <p:attrNameLst>
                                          <p:attrName>ppt_w</p:attrName>
                                        </p:attrNameLst>
                                      </p:cBhvr>
                                      <p:tavLst>
                                        <p:tav tm="0">
                                          <p:val>
                                            <p:fltVal val="0"/>
                                          </p:val>
                                        </p:tav>
                                        <p:tav tm="100000">
                                          <p:val>
                                            <p:strVal val="#ppt_w"/>
                                          </p:val>
                                        </p:tav>
                                      </p:tavLst>
                                    </p:anim>
                                    <p:anim calcmode="lin" valueType="num">
                                      <p:cBhvr>
                                        <p:cTn id="20" dur="500" fill="hold"/>
                                        <p:tgtEl>
                                          <p:spTgt spid="31"/>
                                        </p:tgtEl>
                                        <p:attrNameLst>
                                          <p:attrName>ppt_h</p:attrName>
                                        </p:attrNameLst>
                                      </p:cBhvr>
                                      <p:tavLst>
                                        <p:tav tm="0">
                                          <p:val>
                                            <p:fltVal val="0"/>
                                          </p:val>
                                        </p:tav>
                                        <p:tav tm="100000">
                                          <p:val>
                                            <p:strVal val="#ppt_h"/>
                                          </p:val>
                                        </p:tav>
                                      </p:tavLst>
                                    </p:anim>
                                    <p:anim calcmode="lin" valueType="num">
                                      <p:cBhvr>
                                        <p:cTn id="21" dur="500" fill="hold"/>
                                        <p:tgtEl>
                                          <p:spTgt spid="31"/>
                                        </p:tgtEl>
                                        <p:attrNameLst>
                                          <p:attrName>style.rotation</p:attrName>
                                        </p:attrNameLst>
                                      </p:cBhvr>
                                      <p:tavLst>
                                        <p:tav tm="0">
                                          <p:val>
                                            <p:fltVal val="360"/>
                                          </p:val>
                                        </p:tav>
                                        <p:tav tm="100000">
                                          <p:val>
                                            <p:fltVal val="0"/>
                                          </p:val>
                                        </p:tav>
                                      </p:tavLst>
                                    </p:anim>
                                    <p:animEffect transition="in" filter="fade">
                                      <p:cBhvr>
                                        <p:cTn id="22" dur="500"/>
                                        <p:tgtEl>
                                          <p:spTgt spid="31"/>
                                        </p:tgtEl>
                                      </p:cBhvr>
                                    </p:animEffect>
                                  </p:childTnLst>
                                </p:cTn>
                              </p:par>
                              <p:par>
                                <p:cTn id="23" presetID="49" presetClass="entr" presetSubtype="0" decel="100000" fill="hold" grpId="0" nodeType="withEffect">
                                  <p:stCondLst>
                                    <p:cond delay="50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 calcmode="lin" valueType="num">
                                      <p:cBhvr>
                                        <p:cTn id="27" dur="500" fill="hold"/>
                                        <p:tgtEl>
                                          <p:spTgt spid="26"/>
                                        </p:tgtEl>
                                        <p:attrNameLst>
                                          <p:attrName>style.rotation</p:attrName>
                                        </p:attrNameLst>
                                      </p:cBhvr>
                                      <p:tavLst>
                                        <p:tav tm="0">
                                          <p:val>
                                            <p:fltVal val="360"/>
                                          </p:val>
                                        </p:tav>
                                        <p:tav tm="100000">
                                          <p:val>
                                            <p:fltVal val="0"/>
                                          </p:val>
                                        </p:tav>
                                      </p:tavLst>
                                    </p:anim>
                                    <p:animEffect transition="in" filter="fade">
                                      <p:cBhvr>
                                        <p:cTn id="28" dur="500"/>
                                        <p:tgtEl>
                                          <p:spTgt spid="26"/>
                                        </p:tgtEl>
                                      </p:cBhvr>
                                    </p:animEffect>
                                  </p:childTnLst>
                                </p:cTn>
                              </p:par>
                              <p:par>
                                <p:cTn id="29" presetID="49" presetClass="entr" presetSubtype="0" decel="100000" fill="hold" grpId="0" nodeType="withEffect">
                                  <p:stCondLst>
                                    <p:cond delay="60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 calcmode="lin" valueType="num">
                                      <p:cBhvr>
                                        <p:cTn id="33" dur="500" fill="hold"/>
                                        <p:tgtEl>
                                          <p:spTgt spid="13"/>
                                        </p:tgtEl>
                                        <p:attrNameLst>
                                          <p:attrName>style.rotation</p:attrName>
                                        </p:attrNameLst>
                                      </p:cBhvr>
                                      <p:tavLst>
                                        <p:tav tm="0">
                                          <p:val>
                                            <p:fltVal val="360"/>
                                          </p:val>
                                        </p:tav>
                                        <p:tav tm="100000">
                                          <p:val>
                                            <p:fltVal val="0"/>
                                          </p:val>
                                        </p:tav>
                                      </p:tavLst>
                                    </p:anim>
                                    <p:animEffect transition="in" filter="fade">
                                      <p:cBhvr>
                                        <p:cTn id="34" dur="500"/>
                                        <p:tgtEl>
                                          <p:spTgt spid="13"/>
                                        </p:tgtEl>
                                      </p:cBhvr>
                                    </p:animEffect>
                                  </p:childTnLst>
                                </p:cTn>
                              </p:par>
                              <p:par>
                                <p:cTn id="35" presetID="49" presetClass="entr" presetSubtype="0" decel="100000" fill="hold" grpId="0" nodeType="withEffect">
                                  <p:stCondLst>
                                    <p:cond delay="70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 calcmode="lin" valueType="num">
                                      <p:cBhvr>
                                        <p:cTn id="39" dur="500" fill="hold"/>
                                        <p:tgtEl>
                                          <p:spTgt spid="19"/>
                                        </p:tgtEl>
                                        <p:attrNameLst>
                                          <p:attrName>style.rotation</p:attrName>
                                        </p:attrNameLst>
                                      </p:cBhvr>
                                      <p:tavLst>
                                        <p:tav tm="0">
                                          <p:val>
                                            <p:fltVal val="360"/>
                                          </p:val>
                                        </p:tav>
                                        <p:tav tm="100000">
                                          <p:val>
                                            <p:fltVal val="0"/>
                                          </p:val>
                                        </p:tav>
                                      </p:tavLst>
                                    </p:anim>
                                    <p:animEffect transition="in" filter="fade">
                                      <p:cBhvr>
                                        <p:cTn id="40" dur="500"/>
                                        <p:tgtEl>
                                          <p:spTgt spid="19"/>
                                        </p:tgtEl>
                                      </p:cBhvr>
                                    </p:animEffect>
                                  </p:childTnLst>
                                </p:cTn>
                              </p:par>
                              <p:par>
                                <p:cTn id="41" presetID="10" presetClass="entr" presetSubtype="0" fill="hold" grpId="0" nodeType="withEffect">
                                  <p:stCondLst>
                                    <p:cond delay="80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0"/>
                                        <p:tgtEl>
                                          <p:spTgt spid="61"/>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500"/>
                                        <p:tgtEl>
                                          <p:spTgt spid="59"/>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62"/>
                                        </p:tgtEl>
                                        <p:attrNameLst>
                                          <p:attrName>style.visibility</p:attrName>
                                        </p:attrNameLst>
                                      </p:cBhvr>
                                      <p:to>
                                        <p:strVal val="visible"/>
                                      </p:to>
                                    </p:set>
                                    <p:animEffect transition="in" filter="fade">
                                      <p:cBhvr>
                                        <p:cTn id="49" dur="500"/>
                                        <p:tgtEl>
                                          <p:spTgt spid="62"/>
                                        </p:tgtEl>
                                      </p:cBhvr>
                                    </p:animEffect>
                                  </p:childTnLst>
                                </p:cTn>
                              </p:par>
                              <p:par>
                                <p:cTn id="50" presetID="10" presetClass="entr" presetSubtype="0" fill="hold" grpId="0" nodeType="withEffect">
                                  <p:stCondLst>
                                    <p:cond delay="1100"/>
                                  </p:stCondLst>
                                  <p:childTnLst>
                                    <p:set>
                                      <p:cBhvr>
                                        <p:cTn id="51" dur="1" fill="hold">
                                          <p:stCondLst>
                                            <p:cond delay="0"/>
                                          </p:stCondLst>
                                        </p:cTn>
                                        <p:tgtEl>
                                          <p:spTgt spid="58"/>
                                        </p:tgtEl>
                                        <p:attrNameLst>
                                          <p:attrName>style.visibility</p:attrName>
                                        </p:attrNameLst>
                                      </p:cBhvr>
                                      <p:to>
                                        <p:strVal val="visible"/>
                                      </p:to>
                                    </p:set>
                                    <p:animEffect transition="in" filter="fade">
                                      <p:cBhvr>
                                        <p:cTn id="52"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9" grpId="0" animBg="1"/>
      <p:bldP spid="26" grpId="0" animBg="1"/>
      <p:bldP spid="31" grpId="0" animBg="1"/>
      <p:bldP spid="58" grpId="0"/>
      <p:bldP spid="59" grpId="0"/>
      <p:bldP spid="61" grpId="0"/>
      <p:bldP spid="6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3A9F48-9A70-4423-919D-2A423A87ACFF}"/>
              </a:ext>
            </a:extLst>
          </p:cNvPr>
          <p:cNvSpPr txBox="1"/>
          <p:nvPr/>
        </p:nvSpPr>
        <p:spPr>
          <a:xfrm>
            <a:off x="1089734" y="923584"/>
            <a:ext cx="4100836" cy="369332"/>
          </a:xfrm>
          <a:prstGeom prst="rect">
            <a:avLst/>
          </a:prstGeom>
          <a:noFill/>
        </p:spPr>
        <p:txBody>
          <a:bodyPr wrap="square" rtlCol="0">
            <a:spAutoFit/>
          </a:bodyPr>
          <a:lstStyle/>
          <a:p>
            <a:pPr defTabSz="228554">
              <a:defRPr/>
            </a:pPr>
            <a:r>
              <a:rPr lang="en-US" b="1">
                <a:solidFill>
                  <a:srgbClr val="172144">
                    <a:lumMod val="10000"/>
                    <a:lumOff val="90000"/>
                  </a:srgbClr>
                </a:solidFill>
                <a:latin typeface="Century Gothic"/>
              </a:rPr>
              <a:t>Sitemap of https://example.com</a:t>
            </a:r>
          </a:p>
        </p:txBody>
      </p:sp>
      <p:cxnSp>
        <p:nvCxnSpPr>
          <p:cNvPr id="78" name="Straight Connector 77">
            <a:extLst>
              <a:ext uri="{FF2B5EF4-FFF2-40B4-BE49-F238E27FC236}">
                <a16:creationId xmlns:a16="http://schemas.microsoft.com/office/drawing/2014/main" id="{E6C0CC58-E990-4545-AE9E-9FA6714C01B8}"/>
              </a:ext>
            </a:extLst>
          </p:cNvPr>
          <p:cNvCxnSpPr>
            <a:cxnSpLocks/>
          </p:cNvCxnSpPr>
          <p:nvPr/>
        </p:nvCxnSpPr>
        <p:spPr>
          <a:xfrm>
            <a:off x="7937468" y="2176492"/>
            <a:ext cx="0" cy="2505016"/>
          </a:xfrm>
          <a:prstGeom prst="line">
            <a:avLst/>
          </a:prstGeom>
          <a:ln w="25400" cap="rnd">
            <a:solidFill>
              <a:schemeClr val="accent2"/>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nvGrpSpPr>
          <p:cNvPr id="80" name="Group 79">
            <a:extLst>
              <a:ext uri="{FF2B5EF4-FFF2-40B4-BE49-F238E27FC236}">
                <a16:creationId xmlns:a16="http://schemas.microsoft.com/office/drawing/2014/main" id="{BB7FAC19-9C07-451D-B610-89FD1FDB77CB}"/>
              </a:ext>
            </a:extLst>
          </p:cNvPr>
          <p:cNvGrpSpPr/>
          <p:nvPr/>
        </p:nvGrpSpPr>
        <p:grpSpPr>
          <a:xfrm>
            <a:off x="8091506" y="2679349"/>
            <a:ext cx="2043168" cy="659671"/>
            <a:chOff x="3067292" y="3565002"/>
            <a:chExt cx="1799905" cy="1319514"/>
          </a:xfrm>
        </p:grpSpPr>
        <p:sp>
          <p:nvSpPr>
            <p:cNvPr id="82" name="Rectangle: Rounded Corners 81">
              <a:extLst>
                <a:ext uri="{FF2B5EF4-FFF2-40B4-BE49-F238E27FC236}">
                  <a16:creationId xmlns:a16="http://schemas.microsoft.com/office/drawing/2014/main" id="{D09541E0-4F5C-4ED5-937F-D086FED35182}"/>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83" name="TextBox 82">
              <a:extLst>
                <a:ext uri="{FF2B5EF4-FFF2-40B4-BE49-F238E27FC236}">
                  <a16:creationId xmlns:a16="http://schemas.microsoft.com/office/drawing/2014/main" id="{FE367E49-6107-4D03-B218-997C4835AE61}"/>
                </a:ext>
              </a:extLst>
            </p:cNvPr>
            <p:cNvSpPr txBox="1"/>
            <p:nvPr/>
          </p:nvSpPr>
          <p:spPr>
            <a:xfrm>
              <a:off x="3251004" y="3743639"/>
              <a:ext cx="1521151" cy="846496"/>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800">
                  <a:solidFill>
                    <a:srgbClr val="FA3585"/>
                  </a:solidFill>
                  <a:latin typeface="Century Gothic"/>
                </a:rPr>
                <a:t>Curabitur in augue gravida</a:t>
              </a:r>
            </a:p>
          </p:txBody>
        </p:sp>
      </p:grpSp>
      <p:cxnSp>
        <p:nvCxnSpPr>
          <p:cNvPr id="81" name="Straight Connector 80">
            <a:extLst>
              <a:ext uri="{FF2B5EF4-FFF2-40B4-BE49-F238E27FC236}">
                <a16:creationId xmlns:a16="http://schemas.microsoft.com/office/drawing/2014/main" id="{80D4B312-CF9A-4119-9EB0-479195C8FF07}"/>
              </a:ext>
            </a:extLst>
          </p:cNvPr>
          <p:cNvCxnSpPr>
            <a:cxnSpLocks/>
            <a:endCxn id="82" idx="1"/>
          </p:cNvCxnSpPr>
          <p:nvPr/>
        </p:nvCxnSpPr>
        <p:spPr>
          <a:xfrm>
            <a:off x="7937468" y="3009185"/>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84" name="Group 83">
            <a:extLst>
              <a:ext uri="{FF2B5EF4-FFF2-40B4-BE49-F238E27FC236}">
                <a16:creationId xmlns:a16="http://schemas.microsoft.com/office/drawing/2014/main" id="{8E9A6DE7-058A-4122-A75C-C8085A89D4FB}"/>
              </a:ext>
            </a:extLst>
          </p:cNvPr>
          <p:cNvGrpSpPr/>
          <p:nvPr/>
        </p:nvGrpSpPr>
        <p:grpSpPr>
          <a:xfrm>
            <a:off x="8091506" y="1846657"/>
            <a:ext cx="2043175" cy="659671"/>
            <a:chOff x="3067291" y="3565002"/>
            <a:chExt cx="3113590" cy="1319514"/>
          </a:xfrm>
        </p:grpSpPr>
        <p:sp>
          <p:nvSpPr>
            <p:cNvPr id="85" name="Rectangle: Rounded Corners 84">
              <a:extLst>
                <a:ext uri="{FF2B5EF4-FFF2-40B4-BE49-F238E27FC236}">
                  <a16:creationId xmlns:a16="http://schemas.microsoft.com/office/drawing/2014/main" id="{E904229F-2BBD-4697-A5FF-0D516F878339}"/>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86" name="TextBox 85">
              <a:extLst>
                <a:ext uri="{FF2B5EF4-FFF2-40B4-BE49-F238E27FC236}">
                  <a16:creationId xmlns:a16="http://schemas.microsoft.com/office/drawing/2014/main" id="{C3AFB9C8-B9AD-4B1B-9494-9CE84CCEF437}"/>
                </a:ext>
              </a:extLst>
            </p:cNvPr>
            <p:cNvSpPr txBox="1"/>
            <p:nvPr/>
          </p:nvSpPr>
          <p:spPr>
            <a:xfrm>
              <a:off x="3434499" y="3855380"/>
              <a:ext cx="2614299" cy="738760"/>
            </a:xfrm>
            <a:prstGeom prst="rect">
              <a:avLst/>
            </a:prstGeom>
            <a:noFill/>
          </p:spPr>
          <p:txBody>
            <a:bodyPr wrap="none" rtlCol="0" anchor="ctr">
              <a:spAutoFit/>
            </a:bodyPr>
            <a:lstStyle/>
            <a:p>
              <a:pPr defTabSz="228554">
                <a:defRPr/>
              </a:pPr>
              <a:r>
                <a:rPr lang="en-US" sz="900" b="1">
                  <a:solidFill>
                    <a:srgbClr val="172144"/>
                  </a:solidFill>
                  <a:latin typeface="Century Gothic"/>
                </a:rPr>
                <a:t>Buy</a:t>
              </a:r>
            </a:p>
            <a:p>
              <a:pPr defTabSz="228554">
                <a:defRPr/>
              </a:pPr>
              <a:r>
                <a:rPr lang="en-US" sz="900" b="1">
                  <a:solidFill>
                    <a:srgbClr val="3BC8F1"/>
                  </a:solidFill>
                  <a:latin typeface="Century Gothic"/>
                </a:rPr>
                <a:t>www.example.com/homes</a:t>
              </a:r>
            </a:p>
          </p:txBody>
        </p:sp>
      </p:grpSp>
      <p:sp>
        <p:nvSpPr>
          <p:cNvPr id="87" name="TextBox 86">
            <a:extLst>
              <a:ext uri="{FF2B5EF4-FFF2-40B4-BE49-F238E27FC236}">
                <a16:creationId xmlns:a16="http://schemas.microsoft.com/office/drawing/2014/main" id="{96CE4C7D-9D23-4DAC-BF97-D2192CBCE820}"/>
              </a:ext>
            </a:extLst>
          </p:cNvPr>
          <p:cNvSpPr txBox="1"/>
          <p:nvPr/>
        </p:nvSpPr>
        <p:spPr>
          <a:xfrm>
            <a:off x="8091506" y="1380337"/>
            <a:ext cx="570990" cy="369332"/>
          </a:xfrm>
          <a:prstGeom prst="rect">
            <a:avLst/>
          </a:prstGeom>
          <a:noFill/>
        </p:spPr>
        <p:txBody>
          <a:bodyPr wrap="none" rtlCol="0" anchor="ctr">
            <a:spAutoFit/>
          </a:bodyPr>
          <a:lstStyle/>
          <a:p>
            <a:pPr defTabSz="228554">
              <a:defRPr/>
            </a:pPr>
            <a:r>
              <a:rPr lang="en-US" sz="900" b="1">
                <a:solidFill>
                  <a:srgbClr val="172144"/>
                </a:solidFill>
                <a:latin typeface="Century Gothic"/>
              </a:rPr>
              <a:t>Level 2</a:t>
            </a:r>
          </a:p>
          <a:p>
            <a:pPr defTabSz="228554">
              <a:defRPr/>
            </a:pPr>
            <a:r>
              <a:rPr lang="en-US" sz="900" b="1">
                <a:solidFill>
                  <a:srgbClr val="6070FF"/>
                </a:solidFill>
                <a:latin typeface="Century Gothic"/>
              </a:rPr>
              <a:t>Dyna</a:t>
            </a:r>
          </a:p>
        </p:txBody>
      </p:sp>
      <p:grpSp>
        <p:nvGrpSpPr>
          <p:cNvPr id="89" name="Group 88">
            <a:extLst>
              <a:ext uri="{FF2B5EF4-FFF2-40B4-BE49-F238E27FC236}">
                <a16:creationId xmlns:a16="http://schemas.microsoft.com/office/drawing/2014/main" id="{88C1099D-6BDF-4247-8015-24FE0AA5657C}"/>
              </a:ext>
            </a:extLst>
          </p:cNvPr>
          <p:cNvGrpSpPr/>
          <p:nvPr/>
        </p:nvGrpSpPr>
        <p:grpSpPr>
          <a:xfrm>
            <a:off x="8091506" y="3515511"/>
            <a:ext cx="2043168" cy="659671"/>
            <a:chOff x="3067292" y="3565002"/>
            <a:chExt cx="1799905" cy="1319514"/>
          </a:xfrm>
        </p:grpSpPr>
        <p:sp>
          <p:nvSpPr>
            <p:cNvPr id="91" name="Rectangle: Rounded Corners 90">
              <a:extLst>
                <a:ext uri="{FF2B5EF4-FFF2-40B4-BE49-F238E27FC236}">
                  <a16:creationId xmlns:a16="http://schemas.microsoft.com/office/drawing/2014/main" id="{A4027BF2-B2DC-4DC5-BD15-73965ED2A03C}"/>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92" name="TextBox 91">
              <a:extLst>
                <a:ext uri="{FF2B5EF4-FFF2-40B4-BE49-F238E27FC236}">
                  <a16:creationId xmlns:a16="http://schemas.microsoft.com/office/drawing/2014/main" id="{828CFE94-80DD-47EE-8D1F-BD036B18D8DC}"/>
                </a:ext>
              </a:extLst>
            </p:cNvPr>
            <p:cNvSpPr txBox="1"/>
            <p:nvPr/>
          </p:nvSpPr>
          <p:spPr>
            <a:xfrm>
              <a:off x="3251004" y="3693523"/>
              <a:ext cx="1521151" cy="877278"/>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FA3585"/>
                  </a:solidFill>
                  <a:latin typeface="Calibri"/>
                </a:rPr>
                <a:t>Curabitur in augue gravida</a:t>
              </a:r>
            </a:p>
          </p:txBody>
        </p:sp>
      </p:grpSp>
      <p:cxnSp>
        <p:nvCxnSpPr>
          <p:cNvPr id="90" name="Straight Connector 89">
            <a:extLst>
              <a:ext uri="{FF2B5EF4-FFF2-40B4-BE49-F238E27FC236}">
                <a16:creationId xmlns:a16="http://schemas.microsoft.com/office/drawing/2014/main" id="{585D49DF-8471-4FBA-B985-F81819453E89}"/>
              </a:ext>
            </a:extLst>
          </p:cNvPr>
          <p:cNvCxnSpPr>
            <a:cxnSpLocks/>
            <a:endCxn id="91" idx="1"/>
          </p:cNvCxnSpPr>
          <p:nvPr/>
        </p:nvCxnSpPr>
        <p:spPr>
          <a:xfrm>
            <a:off x="7937468" y="3845347"/>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94" name="Group 93">
            <a:extLst>
              <a:ext uri="{FF2B5EF4-FFF2-40B4-BE49-F238E27FC236}">
                <a16:creationId xmlns:a16="http://schemas.microsoft.com/office/drawing/2014/main" id="{F3C479D3-A4DF-4F3A-891F-F60682AB9FC8}"/>
              </a:ext>
            </a:extLst>
          </p:cNvPr>
          <p:cNvGrpSpPr/>
          <p:nvPr/>
        </p:nvGrpSpPr>
        <p:grpSpPr>
          <a:xfrm>
            <a:off x="8091506" y="4351673"/>
            <a:ext cx="2043168" cy="659671"/>
            <a:chOff x="3067292" y="3565002"/>
            <a:chExt cx="1799905" cy="1319514"/>
          </a:xfrm>
        </p:grpSpPr>
        <p:sp>
          <p:nvSpPr>
            <p:cNvPr id="96" name="Rectangle: Rounded Corners 95">
              <a:extLst>
                <a:ext uri="{FF2B5EF4-FFF2-40B4-BE49-F238E27FC236}">
                  <a16:creationId xmlns:a16="http://schemas.microsoft.com/office/drawing/2014/main" id="{EE325D6A-DFF3-45B4-9214-2C9E186BF95A}"/>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97" name="TextBox 96">
              <a:extLst>
                <a:ext uri="{FF2B5EF4-FFF2-40B4-BE49-F238E27FC236}">
                  <a16:creationId xmlns:a16="http://schemas.microsoft.com/office/drawing/2014/main" id="{6301F131-B808-4DF8-8725-54DD54DFE149}"/>
                </a:ext>
              </a:extLst>
            </p:cNvPr>
            <p:cNvSpPr txBox="1"/>
            <p:nvPr/>
          </p:nvSpPr>
          <p:spPr>
            <a:xfrm>
              <a:off x="3251004" y="3716672"/>
              <a:ext cx="1521151" cy="877278"/>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FA3585"/>
                  </a:solidFill>
                  <a:latin typeface="Calibri"/>
                </a:rPr>
                <a:t>Curabitur in augue gravida</a:t>
              </a:r>
            </a:p>
          </p:txBody>
        </p:sp>
      </p:grpSp>
      <p:cxnSp>
        <p:nvCxnSpPr>
          <p:cNvPr id="95" name="Straight Connector 94">
            <a:extLst>
              <a:ext uri="{FF2B5EF4-FFF2-40B4-BE49-F238E27FC236}">
                <a16:creationId xmlns:a16="http://schemas.microsoft.com/office/drawing/2014/main" id="{BA350266-926B-4988-A806-61D95BB8C589}"/>
              </a:ext>
            </a:extLst>
          </p:cNvPr>
          <p:cNvCxnSpPr>
            <a:cxnSpLocks/>
            <a:endCxn id="96" idx="1"/>
          </p:cNvCxnSpPr>
          <p:nvPr/>
        </p:nvCxnSpPr>
        <p:spPr>
          <a:xfrm>
            <a:off x="7937468" y="4681508"/>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545DF0E-D771-4B19-A4E7-7018645DA41C}"/>
              </a:ext>
            </a:extLst>
          </p:cNvPr>
          <p:cNvCxnSpPr>
            <a:cxnSpLocks/>
          </p:cNvCxnSpPr>
          <p:nvPr/>
        </p:nvCxnSpPr>
        <p:spPr>
          <a:xfrm>
            <a:off x="2230693" y="2423387"/>
            <a:ext cx="0" cy="2258121"/>
          </a:xfrm>
          <a:prstGeom prst="line">
            <a:avLst/>
          </a:prstGeom>
          <a:ln w="25400" cap="rnd">
            <a:solidFill>
              <a:schemeClr val="accent2"/>
            </a:solidFill>
            <a:headEnd type="oval" w="lg" len="lg"/>
            <a:tailEnd type="none" w="lg" len="lg"/>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A7C997EF-88A5-4C0A-9F9F-D2971ECD82BE}"/>
              </a:ext>
            </a:extLst>
          </p:cNvPr>
          <p:cNvGrpSpPr/>
          <p:nvPr/>
        </p:nvGrpSpPr>
        <p:grpSpPr>
          <a:xfrm>
            <a:off x="2439235" y="2679349"/>
            <a:ext cx="1181119" cy="659671"/>
            <a:chOff x="3067292" y="3565002"/>
            <a:chExt cx="1799905" cy="1319514"/>
          </a:xfrm>
        </p:grpSpPr>
        <p:sp>
          <p:nvSpPr>
            <p:cNvPr id="15" name="Rectangle: Rounded Corners 14">
              <a:extLst>
                <a:ext uri="{FF2B5EF4-FFF2-40B4-BE49-F238E27FC236}">
                  <a16:creationId xmlns:a16="http://schemas.microsoft.com/office/drawing/2014/main" id="{97079E63-8F61-42DF-8B9D-E4D74AB97FA8}"/>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16" name="TextBox 15">
              <a:extLst>
                <a:ext uri="{FF2B5EF4-FFF2-40B4-BE49-F238E27FC236}">
                  <a16:creationId xmlns:a16="http://schemas.microsoft.com/office/drawing/2014/main" id="{A8EB39C7-D84F-4461-9775-F4DD27AA8393}"/>
                </a:ext>
              </a:extLst>
            </p:cNvPr>
            <p:cNvSpPr txBox="1"/>
            <p:nvPr/>
          </p:nvSpPr>
          <p:spPr>
            <a:xfrm>
              <a:off x="3434498" y="3647605"/>
              <a:ext cx="1094869" cy="1154312"/>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Acount</a:t>
              </a:r>
            </a:p>
            <a:p>
              <a:pPr defTabSz="228554">
                <a:defRPr/>
              </a:pPr>
              <a:r>
                <a:rPr lang="en-US" sz="900">
                  <a:solidFill>
                    <a:srgbClr val="FA3585"/>
                  </a:solidFill>
                  <a:latin typeface="Century Gothic"/>
                </a:rPr>
                <a:t>/account</a:t>
              </a:r>
            </a:p>
            <a:p>
              <a:pPr defTabSz="228554">
                <a:defRPr/>
              </a:pPr>
              <a:r>
                <a:rPr lang="en-US" sz="900">
                  <a:solidFill>
                    <a:srgbClr val="FA3585"/>
                  </a:solidFill>
                  <a:latin typeface="Century Gothic"/>
                </a:rPr>
                <a:t>/login</a:t>
              </a:r>
            </a:p>
          </p:txBody>
        </p:sp>
      </p:grpSp>
      <p:cxnSp>
        <p:nvCxnSpPr>
          <p:cNvPr id="9" name="Straight Connector 8">
            <a:extLst>
              <a:ext uri="{FF2B5EF4-FFF2-40B4-BE49-F238E27FC236}">
                <a16:creationId xmlns:a16="http://schemas.microsoft.com/office/drawing/2014/main" id="{04820A35-229B-4D80-A149-9BD83F99A0C9}"/>
              </a:ext>
            </a:extLst>
          </p:cNvPr>
          <p:cNvCxnSpPr>
            <a:cxnSpLocks/>
          </p:cNvCxnSpPr>
          <p:nvPr/>
        </p:nvCxnSpPr>
        <p:spPr>
          <a:xfrm>
            <a:off x="2230693" y="3009185"/>
            <a:ext cx="208542"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F4189D3B-B85A-4332-8FBE-B30FEC1C0E78}"/>
              </a:ext>
            </a:extLst>
          </p:cNvPr>
          <p:cNvGrpSpPr/>
          <p:nvPr/>
        </p:nvGrpSpPr>
        <p:grpSpPr>
          <a:xfrm>
            <a:off x="2057320" y="1846657"/>
            <a:ext cx="2043175" cy="659671"/>
            <a:chOff x="3067291" y="3565002"/>
            <a:chExt cx="3113590" cy="1319514"/>
          </a:xfrm>
        </p:grpSpPr>
        <p:sp>
          <p:nvSpPr>
            <p:cNvPr id="2" name="Rectangle: Rounded Corners 1">
              <a:extLst>
                <a:ext uri="{FF2B5EF4-FFF2-40B4-BE49-F238E27FC236}">
                  <a16:creationId xmlns:a16="http://schemas.microsoft.com/office/drawing/2014/main" id="{2B9EA0A7-A24B-48E2-81A3-D6A29714152A}"/>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 name="TextBox 5">
              <a:extLst>
                <a:ext uri="{FF2B5EF4-FFF2-40B4-BE49-F238E27FC236}">
                  <a16:creationId xmlns:a16="http://schemas.microsoft.com/office/drawing/2014/main" id="{DEF29CDE-5805-45D9-8414-834CBB0F5B96}"/>
                </a:ext>
              </a:extLst>
            </p:cNvPr>
            <p:cNvSpPr txBox="1"/>
            <p:nvPr/>
          </p:nvSpPr>
          <p:spPr>
            <a:xfrm>
              <a:off x="3434499" y="3855380"/>
              <a:ext cx="1959624" cy="738760"/>
            </a:xfrm>
            <a:prstGeom prst="rect">
              <a:avLst/>
            </a:prstGeom>
            <a:noFill/>
          </p:spPr>
          <p:txBody>
            <a:bodyPr wrap="none" rtlCol="0" anchor="ctr">
              <a:spAutoFit/>
            </a:bodyPr>
            <a:lstStyle/>
            <a:p>
              <a:pPr defTabSz="228554">
                <a:defRPr/>
              </a:pPr>
              <a:r>
                <a:rPr lang="en-US" sz="900" b="1">
                  <a:solidFill>
                    <a:srgbClr val="172144"/>
                  </a:solidFill>
                  <a:latin typeface="Century Gothic"/>
                </a:rPr>
                <a:t>Homepage</a:t>
              </a:r>
            </a:p>
            <a:p>
              <a:pPr defTabSz="228554">
                <a:defRPr/>
              </a:pPr>
              <a:r>
                <a:rPr lang="en-US" sz="900" b="1">
                  <a:solidFill>
                    <a:srgbClr val="3BC8F1"/>
                  </a:solidFill>
                  <a:latin typeface="Century Gothic"/>
                </a:rPr>
                <a:t>www.example.com</a:t>
              </a:r>
            </a:p>
          </p:txBody>
        </p:sp>
      </p:grpSp>
      <p:grpSp>
        <p:nvGrpSpPr>
          <p:cNvPr id="17" name="Group 16">
            <a:extLst>
              <a:ext uri="{FF2B5EF4-FFF2-40B4-BE49-F238E27FC236}">
                <a16:creationId xmlns:a16="http://schemas.microsoft.com/office/drawing/2014/main" id="{A56F2411-0743-45BE-9E43-DA1E384478EC}"/>
              </a:ext>
            </a:extLst>
          </p:cNvPr>
          <p:cNvGrpSpPr/>
          <p:nvPr/>
        </p:nvGrpSpPr>
        <p:grpSpPr>
          <a:xfrm>
            <a:off x="2439236" y="3515511"/>
            <a:ext cx="1918581" cy="659671"/>
            <a:chOff x="3067291" y="3565002"/>
            <a:chExt cx="2923721" cy="1319514"/>
          </a:xfrm>
        </p:grpSpPr>
        <p:sp>
          <p:nvSpPr>
            <p:cNvPr id="18" name="Rectangle: Rounded Corners 17">
              <a:extLst>
                <a:ext uri="{FF2B5EF4-FFF2-40B4-BE49-F238E27FC236}">
                  <a16:creationId xmlns:a16="http://schemas.microsoft.com/office/drawing/2014/main" id="{4522DC43-0845-4763-8B42-ACE46AB98BE5}"/>
                </a:ext>
              </a:extLst>
            </p:cNvPr>
            <p:cNvSpPr/>
            <p:nvPr/>
          </p:nvSpPr>
          <p:spPr>
            <a:xfrm>
              <a:off x="3067291" y="3565002"/>
              <a:ext cx="2923721"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19" name="TextBox 18">
              <a:extLst>
                <a:ext uri="{FF2B5EF4-FFF2-40B4-BE49-F238E27FC236}">
                  <a16:creationId xmlns:a16="http://schemas.microsoft.com/office/drawing/2014/main" id="{9374C289-54A9-45D5-9C3C-2D1100FE7F88}"/>
                </a:ext>
              </a:extLst>
            </p:cNvPr>
            <p:cNvSpPr txBox="1"/>
            <p:nvPr/>
          </p:nvSpPr>
          <p:spPr>
            <a:xfrm>
              <a:off x="3434499" y="3647605"/>
              <a:ext cx="2296733" cy="1154312"/>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Search</a:t>
              </a:r>
            </a:p>
            <a:p>
              <a:pPr defTabSz="228554">
                <a:defRPr/>
              </a:pPr>
              <a:r>
                <a:rPr lang="en-US" sz="900" i="1">
                  <a:solidFill>
                    <a:srgbClr val="172144">
                      <a:lumMod val="25000"/>
                      <a:lumOff val="75000"/>
                    </a:srgbClr>
                  </a:solidFill>
                  <a:latin typeface="Century Gothic"/>
                </a:rPr>
                <a:t>Search module + results</a:t>
              </a:r>
            </a:p>
            <a:p>
              <a:pPr defTabSz="228554">
                <a:defRPr/>
              </a:pPr>
              <a:r>
                <a:rPr lang="en-US" sz="900">
                  <a:solidFill>
                    <a:srgbClr val="FA3585"/>
                  </a:solidFill>
                  <a:latin typeface="Calibri"/>
                </a:rPr>
                <a:t>/?s=“search”</a:t>
              </a:r>
            </a:p>
          </p:txBody>
        </p:sp>
      </p:grpSp>
      <p:cxnSp>
        <p:nvCxnSpPr>
          <p:cNvPr id="20" name="Straight Connector 19">
            <a:extLst>
              <a:ext uri="{FF2B5EF4-FFF2-40B4-BE49-F238E27FC236}">
                <a16:creationId xmlns:a16="http://schemas.microsoft.com/office/drawing/2014/main" id="{EC84AC4B-2FDC-42CB-8BEC-35B6CEEBE18B}"/>
              </a:ext>
            </a:extLst>
          </p:cNvPr>
          <p:cNvCxnSpPr>
            <a:cxnSpLocks/>
          </p:cNvCxnSpPr>
          <p:nvPr/>
        </p:nvCxnSpPr>
        <p:spPr>
          <a:xfrm>
            <a:off x="2230693" y="3845347"/>
            <a:ext cx="208542"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B897A2E9-C987-4822-8E42-805B828E6FAF}"/>
              </a:ext>
            </a:extLst>
          </p:cNvPr>
          <p:cNvGrpSpPr/>
          <p:nvPr/>
        </p:nvGrpSpPr>
        <p:grpSpPr>
          <a:xfrm>
            <a:off x="2414008" y="4351673"/>
            <a:ext cx="1686487" cy="659671"/>
            <a:chOff x="3067291" y="3565002"/>
            <a:chExt cx="2923721" cy="1319514"/>
          </a:xfrm>
        </p:grpSpPr>
        <p:sp>
          <p:nvSpPr>
            <p:cNvPr id="26" name="Rectangle: Rounded Corners 25">
              <a:extLst>
                <a:ext uri="{FF2B5EF4-FFF2-40B4-BE49-F238E27FC236}">
                  <a16:creationId xmlns:a16="http://schemas.microsoft.com/office/drawing/2014/main" id="{66427FB9-BF6D-493F-89C2-F5A4D2C00BD3}"/>
                </a:ext>
              </a:extLst>
            </p:cNvPr>
            <p:cNvSpPr/>
            <p:nvPr/>
          </p:nvSpPr>
          <p:spPr>
            <a:xfrm>
              <a:off x="3067291" y="3565002"/>
              <a:ext cx="2923721"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27" name="TextBox 26">
              <a:extLst>
                <a:ext uri="{FF2B5EF4-FFF2-40B4-BE49-F238E27FC236}">
                  <a16:creationId xmlns:a16="http://schemas.microsoft.com/office/drawing/2014/main" id="{CC739090-6F29-46E0-8742-81BB941BF9C2}"/>
                </a:ext>
              </a:extLst>
            </p:cNvPr>
            <p:cNvSpPr txBox="1"/>
            <p:nvPr/>
          </p:nvSpPr>
          <p:spPr>
            <a:xfrm>
              <a:off x="3434499" y="3578346"/>
              <a:ext cx="2376593" cy="1292831"/>
            </a:xfrm>
            <a:prstGeom prst="rect">
              <a:avLst/>
            </a:prstGeom>
            <a:noFill/>
          </p:spPr>
          <p:txBody>
            <a:bodyPr wrap="none" rtlCol="0" anchor="ctr">
              <a:spAutoFit/>
            </a:bodyPr>
            <a:lstStyle/>
            <a:p>
              <a:pPr defTabSz="228554">
                <a:lnSpc>
                  <a:spcPct val="200000"/>
                </a:lnSpc>
                <a:defRPr/>
              </a:pPr>
              <a:r>
                <a:rPr lang="en-US" sz="900" b="1">
                  <a:solidFill>
                    <a:srgbClr val="172144"/>
                  </a:solidFill>
                  <a:latin typeface="Century Gothic"/>
                </a:rPr>
                <a:t>Market</a:t>
              </a:r>
            </a:p>
            <a:p>
              <a:pPr defTabSz="228554">
                <a:defRPr/>
              </a:pPr>
              <a:r>
                <a:rPr lang="en-US" sz="900" i="1">
                  <a:solidFill>
                    <a:srgbClr val="172144">
                      <a:lumMod val="25000"/>
                      <a:lumOff val="75000"/>
                    </a:srgbClr>
                  </a:solidFill>
                  <a:latin typeface="Century Gothic"/>
                </a:rPr>
                <a:t>Market and locations</a:t>
              </a:r>
            </a:p>
            <a:p>
              <a:pPr defTabSz="228554">
                <a:defRPr/>
              </a:pPr>
              <a:r>
                <a:rPr lang="en-US" sz="900">
                  <a:solidFill>
                    <a:srgbClr val="FA3585"/>
                  </a:solidFill>
                  <a:latin typeface="Calibri"/>
                </a:rPr>
                <a:t>w/market-name</a:t>
              </a:r>
            </a:p>
          </p:txBody>
        </p:sp>
      </p:grpSp>
      <p:cxnSp>
        <p:nvCxnSpPr>
          <p:cNvPr id="25" name="Straight Connector 24">
            <a:extLst>
              <a:ext uri="{FF2B5EF4-FFF2-40B4-BE49-F238E27FC236}">
                <a16:creationId xmlns:a16="http://schemas.microsoft.com/office/drawing/2014/main" id="{2ED7F435-BF24-4C8E-A2FF-34542F995991}"/>
              </a:ext>
            </a:extLst>
          </p:cNvPr>
          <p:cNvCxnSpPr>
            <a:cxnSpLocks/>
          </p:cNvCxnSpPr>
          <p:nvPr/>
        </p:nvCxnSpPr>
        <p:spPr>
          <a:xfrm>
            <a:off x="2230693" y="4681508"/>
            <a:ext cx="183314"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02213A7-C0E8-4A3D-9F46-3133386FEDD4}"/>
              </a:ext>
            </a:extLst>
          </p:cNvPr>
          <p:cNvCxnSpPr>
            <a:cxnSpLocks/>
          </p:cNvCxnSpPr>
          <p:nvPr/>
        </p:nvCxnSpPr>
        <p:spPr>
          <a:xfrm>
            <a:off x="4670834" y="1432118"/>
            <a:ext cx="0" cy="4319650"/>
          </a:xfrm>
          <a:prstGeom prst="line">
            <a:avLst/>
          </a:prstGeom>
          <a:ln w="25400">
            <a:gradFill flip="none" rotWithShape="1">
              <a:gsLst>
                <a:gs pos="40000">
                  <a:schemeClr val="tx1">
                    <a:lumMod val="90000"/>
                    <a:lumOff val="10000"/>
                    <a:alpha val="20000"/>
                  </a:schemeClr>
                </a:gs>
                <a:gs pos="100000">
                  <a:schemeClr val="tx1">
                    <a:lumMod val="90000"/>
                    <a:lumOff val="10000"/>
                    <a:alpha val="0"/>
                  </a:schemeClr>
                </a:gs>
              </a:gsLst>
              <a:lin ang="5400000" scaled="1"/>
              <a:tileRect/>
            </a:gradFill>
            <a:prstDash val="dash"/>
            <a:headEnd type="none" w="lg" len="lg"/>
            <a:tailEnd type="none" w="lg" len="lg"/>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235E2D42-0BDC-41E4-BE59-D8A1F7B66805}"/>
              </a:ext>
            </a:extLst>
          </p:cNvPr>
          <p:cNvSpPr txBox="1"/>
          <p:nvPr/>
        </p:nvSpPr>
        <p:spPr>
          <a:xfrm>
            <a:off x="2057319" y="1380337"/>
            <a:ext cx="570990" cy="369332"/>
          </a:xfrm>
          <a:prstGeom prst="rect">
            <a:avLst/>
          </a:prstGeom>
          <a:noFill/>
        </p:spPr>
        <p:txBody>
          <a:bodyPr wrap="none" rtlCol="0" anchor="ctr">
            <a:spAutoFit/>
          </a:bodyPr>
          <a:lstStyle/>
          <a:p>
            <a:pPr defTabSz="228554">
              <a:defRPr/>
            </a:pPr>
            <a:r>
              <a:rPr lang="en-US" sz="900" b="1">
                <a:solidFill>
                  <a:srgbClr val="172144"/>
                </a:solidFill>
                <a:latin typeface="Century Gothic"/>
              </a:rPr>
              <a:t>Level 0</a:t>
            </a:r>
          </a:p>
          <a:p>
            <a:pPr defTabSz="228554">
              <a:defRPr/>
            </a:pPr>
            <a:r>
              <a:rPr lang="en-US" sz="900" b="1">
                <a:solidFill>
                  <a:srgbClr val="6070FF"/>
                </a:solidFill>
                <a:latin typeface="Century Gothic"/>
              </a:rPr>
              <a:t>REACT</a:t>
            </a:r>
          </a:p>
        </p:txBody>
      </p:sp>
      <p:cxnSp>
        <p:nvCxnSpPr>
          <p:cNvPr id="33" name="Straight Connector 32">
            <a:extLst>
              <a:ext uri="{FF2B5EF4-FFF2-40B4-BE49-F238E27FC236}">
                <a16:creationId xmlns:a16="http://schemas.microsoft.com/office/drawing/2014/main" id="{87E086AF-FFB0-4C50-8BFD-F735CF170D17}"/>
              </a:ext>
            </a:extLst>
          </p:cNvPr>
          <p:cNvCxnSpPr>
            <a:cxnSpLocks/>
          </p:cNvCxnSpPr>
          <p:nvPr/>
        </p:nvCxnSpPr>
        <p:spPr>
          <a:xfrm>
            <a:off x="4988410" y="2176492"/>
            <a:ext cx="0" cy="3378146"/>
          </a:xfrm>
          <a:prstGeom prst="line">
            <a:avLst/>
          </a:prstGeom>
          <a:ln w="25400" cap="rnd">
            <a:solidFill>
              <a:schemeClr val="accent2"/>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4C82ACAA-13C2-4BCC-A530-F2EBFBA17EAC}"/>
              </a:ext>
            </a:extLst>
          </p:cNvPr>
          <p:cNvGrpSpPr/>
          <p:nvPr/>
        </p:nvGrpSpPr>
        <p:grpSpPr>
          <a:xfrm>
            <a:off x="5142449" y="2679349"/>
            <a:ext cx="2043168" cy="659671"/>
            <a:chOff x="3067292" y="3565002"/>
            <a:chExt cx="1799905" cy="1319514"/>
          </a:xfrm>
        </p:grpSpPr>
        <p:sp>
          <p:nvSpPr>
            <p:cNvPr id="35" name="Rectangle: Rounded Corners 34">
              <a:extLst>
                <a:ext uri="{FF2B5EF4-FFF2-40B4-BE49-F238E27FC236}">
                  <a16:creationId xmlns:a16="http://schemas.microsoft.com/office/drawing/2014/main" id="{16061676-54E5-45EE-AF06-6F002E0EBD78}"/>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36" name="TextBox 35">
              <a:extLst>
                <a:ext uri="{FF2B5EF4-FFF2-40B4-BE49-F238E27FC236}">
                  <a16:creationId xmlns:a16="http://schemas.microsoft.com/office/drawing/2014/main" id="{E1C21E24-CC86-47B1-8F8C-0BBE90015E35}"/>
                </a:ext>
              </a:extLst>
            </p:cNvPr>
            <p:cNvSpPr txBox="1"/>
            <p:nvPr/>
          </p:nvSpPr>
          <p:spPr>
            <a:xfrm>
              <a:off x="3251004" y="3743639"/>
              <a:ext cx="1521151" cy="846496"/>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800">
                  <a:solidFill>
                    <a:srgbClr val="FA3585"/>
                  </a:solidFill>
                  <a:latin typeface="Century Gothic"/>
                </a:rPr>
                <a:t>Curabitur in augue gravida</a:t>
              </a:r>
            </a:p>
          </p:txBody>
        </p:sp>
      </p:grpSp>
      <p:cxnSp>
        <p:nvCxnSpPr>
          <p:cNvPr id="37" name="Straight Connector 36">
            <a:extLst>
              <a:ext uri="{FF2B5EF4-FFF2-40B4-BE49-F238E27FC236}">
                <a16:creationId xmlns:a16="http://schemas.microsoft.com/office/drawing/2014/main" id="{88EE47D9-853D-4411-B7EC-B43302A10386}"/>
              </a:ext>
            </a:extLst>
          </p:cNvPr>
          <p:cNvCxnSpPr>
            <a:cxnSpLocks/>
            <a:endCxn id="35" idx="1"/>
          </p:cNvCxnSpPr>
          <p:nvPr/>
        </p:nvCxnSpPr>
        <p:spPr>
          <a:xfrm>
            <a:off x="4988410" y="3009185"/>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BBCAC527-DBD7-4492-88B1-FC8CC7C6DF2C}"/>
              </a:ext>
            </a:extLst>
          </p:cNvPr>
          <p:cNvGrpSpPr/>
          <p:nvPr/>
        </p:nvGrpSpPr>
        <p:grpSpPr>
          <a:xfrm>
            <a:off x="5142449" y="1846657"/>
            <a:ext cx="2043175" cy="659671"/>
            <a:chOff x="3067291" y="3565002"/>
            <a:chExt cx="3113590" cy="1319514"/>
          </a:xfrm>
        </p:grpSpPr>
        <p:sp>
          <p:nvSpPr>
            <p:cNvPr id="39" name="Rectangle: Rounded Corners 38">
              <a:extLst>
                <a:ext uri="{FF2B5EF4-FFF2-40B4-BE49-F238E27FC236}">
                  <a16:creationId xmlns:a16="http://schemas.microsoft.com/office/drawing/2014/main" id="{E44CF955-C3F0-4199-BA4F-F61580C31950}"/>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40" name="TextBox 39">
              <a:extLst>
                <a:ext uri="{FF2B5EF4-FFF2-40B4-BE49-F238E27FC236}">
                  <a16:creationId xmlns:a16="http://schemas.microsoft.com/office/drawing/2014/main" id="{AB3D40F3-F076-4A73-9A2A-2006257366E6}"/>
                </a:ext>
              </a:extLst>
            </p:cNvPr>
            <p:cNvSpPr txBox="1"/>
            <p:nvPr/>
          </p:nvSpPr>
          <p:spPr>
            <a:xfrm>
              <a:off x="3434499" y="3855380"/>
              <a:ext cx="2614299" cy="738760"/>
            </a:xfrm>
            <a:prstGeom prst="rect">
              <a:avLst/>
            </a:prstGeom>
            <a:noFill/>
          </p:spPr>
          <p:txBody>
            <a:bodyPr wrap="none" rtlCol="0" anchor="ctr">
              <a:spAutoFit/>
            </a:bodyPr>
            <a:lstStyle/>
            <a:p>
              <a:pPr defTabSz="228554">
                <a:defRPr/>
              </a:pPr>
              <a:r>
                <a:rPr lang="en-US" sz="900" b="1">
                  <a:solidFill>
                    <a:srgbClr val="172144"/>
                  </a:solidFill>
                  <a:latin typeface="Century Gothic"/>
                </a:rPr>
                <a:t>Buy</a:t>
              </a:r>
            </a:p>
            <a:p>
              <a:pPr defTabSz="228554">
                <a:defRPr/>
              </a:pPr>
              <a:r>
                <a:rPr lang="en-US" sz="900" b="1">
                  <a:solidFill>
                    <a:srgbClr val="3BC8F1"/>
                  </a:solidFill>
                  <a:latin typeface="Century Gothic"/>
                </a:rPr>
                <a:t>www.example.com/homes</a:t>
              </a:r>
            </a:p>
          </p:txBody>
        </p:sp>
      </p:grpSp>
      <p:sp>
        <p:nvSpPr>
          <p:cNvPr id="43" name="TextBox 42">
            <a:extLst>
              <a:ext uri="{FF2B5EF4-FFF2-40B4-BE49-F238E27FC236}">
                <a16:creationId xmlns:a16="http://schemas.microsoft.com/office/drawing/2014/main" id="{793F9AE9-61E9-4ADB-BDFA-EB807395D764}"/>
              </a:ext>
            </a:extLst>
          </p:cNvPr>
          <p:cNvSpPr txBox="1"/>
          <p:nvPr/>
        </p:nvSpPr>
        <p:spPr>
          <a:xfrm>
            <a:off x="5142448" y="1380337"/>
            <a:ext cx="570990" cy="369332"/>
          </a:xfrm>
          <a:prstGeom prst="rect">
            <a:avLst/>
          </a:prstGeom>
          <a:noFill/>
        </p:spPr>
        <p:txBody>
          <a:bodyPr wrap="none" rtlCol="0" anchor="ctr">
            <a:spAutoFit/>
          </a:bodyPr>
          <a:lstStyle/>
          <a:p>
            <a:pPr defTabSz="228554">
              <a:defRPr/>
            </a:pPr>
            <a:r>
              <a:rPr lang="en-US" sz="900" b="1">
                <a:solidFill>
                  <a:srgbClr val="172144"/>
                </a:solidFill>
                <a:latin typeface="Century Gothic"/>
              </a:rPr>
              <a:t>Level 1</a:t>
            </a:r>
          </a:p>
          <a:p>
            <a:pPr defTabSz="228554">
              <a:defRPr/>
            </a:pPr>
            <a:r>
              <a:rPr lang="en-US" sz="900" b="1">
                <a:solidFill>
                  <a:srgbClr val="6070FF"/>
                </a:solidFill>
                <a:latin typeface="Century Gothic"/>
              </a:rPr>
              <a:t>Static</a:t>
            </a:r>
          </a:p>
        </p:txBody>
      </p:sp>
      <p:cxnSp>
        <p:nvCxnSpPr>
          <p:cNvPr id="45" name="Straight Connector 44">
            <a:extLst>
              <a:ext uri="{FF2B5EF4-FFF2-40B4-BE49-F238E27FC236}">
                <a16:creationId xmlns:a16="http://schemas.microsoft.com/office/drawing/2014/main" id="{8C26BE03-29D1-40EE-8B6D-CB378C176788}"/>
              </a:ext>
            </a:extLst>
          </p:cNvPr>
          <p:cNvCxnSpPr>
            <a:cxnSpLocks/>
            <a:stCxn id="39" idx="1"/>
          </p:cNvCxnSpPr>
          <p:nvPr/>
        </p:nvCxnSpPr>
        <p:spPr>
          <a:xfrm flipH="1">
            <a:off x="4100495" y="2176492"/>
            <a:ext cx="1041953" cy="0"/>
          </a:xfrm>
          <a:prstGeom prst="line">
            <a:avLst/>
          </a:prstGeom>
          <a:ln w="25400">
            <a:solidFill>
              <a:schemeClr val="accent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DF49FF8-D550-4167-A1F1-D4B78E5BB136}"/>
              </a:ext>
            </a:extLst>
          </p:cNvPr>
          <p:cNvCxnSpPr>
            <a:cxnSpLocks/>
          </p:cNvCxnSpPr>
          <p:nvPr/>
        </p:nvCxnSpPr>
        <p:spPr>
          <a:xfrm flipH="1">
            <a:off x="7185617" y="2176492"/>
            <a:ext cx="897638" cy="0"/>
          </a:xfrm>
          <a:prstGeom prst="line">
            <a:avLst/>
          </a:prstGeom>
          <a:ln w="25400">
            <a:solidFill>
              <a:schemeClr val="accent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BDFAC6FF-1CB0-469F-8784-6DE5F2381ABB}"/>
              </a:ext>
            </a:extLst>
          </p:cNvPr>
          <p:cNvGrpSpPr/>
          <p:nvPr/>
        </p:nvGrpSpPr>
        <p:grpSpPr>
          <a:xfrm>
            <a:off x="5142449" y="3515511"/>
            <a:ext cx="2043168" cy="659671"/>
            <a:chOff x="3067292" y="3565002"/>
            <a:chExt cx="1799905" cy="1319514"/>
          </a:xfrm>
        </p:grpSpPr>
        <p:sp>
          <p:nvSpPr>
            <p:cNvPr id="62" name="Rectangle: Rounded Corners 61">
              <a:extLst>
                <a:ext uri="{FF2B5EF4-FFF2-40B4-BE49-F238E27FC236}">
                  <a16:creationId xmlns:a16="http://schemas.microsoft.com/office/drawing/2014/main" id="{5B2731A6-3EDE-490A-A8CE-B71528BC1FEE}"/>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3" name="TextBox 62">
              <a:extLst>
                <a:ext uri="{FF2B5EF4-FFF2-40B4-BE49-F238E27FC236}">
                  <a16:creationId xmlns:a16="http://schemas.microsoft.com/office/drawing/2014/main" id="{B7053A14-175E-4E3F-9F8E-B9AD343E0AC0}"/>
                </a:ext>
              </a:extLst>
            </p:cNvPr>
            <p:cNvSpPr txBox="1"/>
            <p:nvPr/>
          </p:nvSpPr>
          <p:spPr>
            <a:xfrm>
              <a:off x="3251004" y="3693523"/>
              <a:ext cx="1521151" cy="877278"/>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FA3585"/>
                  </a:solidFill>
                  <a:latin typeface="Calibri"/>
                </a:rPr>
                <a:t>Curabitur in augue gravida</a:t>
              </a:r>
            </a:p>
          </p:txBody>
        </p:sp>
      </p:grpSp>
      <p:cxnSp>
        <p:nvCxnSpPr>
          <p:cNvPr id="61" name="Straight Connector 60">
            <a:extLst>
              <a:ext uri="{FF2B5EF4-FFF2-40B4-BE49-F238E27FC236}">
                <a16:creationId xmlns:a16="http://schemas.microsoft.com/office/drawing/2014/main" id="{80FDE4A6-E70F-4E88-9057-05FDA1B7C65C}"/>
              </a:ext>
            </a:extLst>
          </p:cNvPr>
          <p:cNvCxnSpPr>
            <a:cxnSpLocks/>
            <a:endCxn id="62" idx="1"/>
          </p:cNvCxnSpPr>
          <p:nvPr/>
        </p:nvCxnSpPr>
        <p:spPr>
          <a:xfrm>
            <a:off x="4988410" y="3845347"/>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68C7F0C8-E09C-41AB-AFA6-9BCD35886E92}"/>
              </a:ext>
            </a:extLst>
          </p:cNvPr>
          <p:cNvGrpSpPr/>
          <p:nvPr/>
        </p:nvGrpSpPr>
        <p:grpSpPr>
          <a:xfrm>
            <a:off x="5142449" y="4351673"/>
            <a:ext cx="2043168" cy="659671"/>
            <a:chOff x="3067292" y="3565002"/>
            <a:chExt cx="1799905" cy="1319514"/>
          </a:xfrm>
        </p:grpSpPr>
        <p:sp>
          <p:nvSpPr>
            <p:cNvPr id="67" name="Rectangle: Rounded Corners 66">
              <a:extLst>
                <a:ext uri="{FF2B5EF4-FFF2-40B4-BE49-F238E27FC236}">
                  <a16:creationId xmlns:a16="http://schemas.microsoft.com/office/drawing/2014/main" id="{111B2D16-6172-491E-B0F1-1530D26855D9}"/>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8" name="TextBox 67">
              <a:extLst>
                <a:ext uri="{FF2B5EF4-FFF2-40B4-BE49-F238E27FC236}">
                  <a16:creationId xmlns:a16="http://schemas.microsoft.com/office/drawing/2014/main" id="{48546588-064B-4002-A88C-7E67B89D0F36}"/>
                </a:ext>
              </a:extLst>
            </p:cNvPr>
            <p:cNvSpPr txBox="1"/>
            <p:nvPr/>
          </p:nvSpPr>
          <p:spPr>
            <a:xfrm>
              <a:off x="3251004" y="3716672"/>
              <a:ext cx="1521151" cy="877278"/>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FA3585"/>
                  </a:solidFill>
                  <a:latin typeface="Calibri"/>
                </a:rPr>
                <a:t>Curabitur in augue gravida</a:t>
              </a:r>
            </a:p>
          </p:txBody>
        </p:sp>
      </p:grpSp>
      <p:cxnSp>
        <p:nvCxnSpPr>
          <p:cNvPr id="66" name="Straight Connector 65">
            <a:extLst>
              <a:ext uri="{FF2B5EF4-FFF2-40B4-BE49-F238E27FC236}">
                <a16:creationId xmlns:a16="http://schemas.microsoft.com/office/drawing/2014/main" id="{4E17241D-644E-42C8-8247-FAD54F016781}"/>
              </a:ext>
            </a:extLst>
          </p:cNvPr>
          <p:cNvCxnSpPr>
            <a:cxnSpLocks/>
            <a:endCxn id="67" idx="1"/>
          </p:cNvCxnSpPr>
          <p:nvPr/>
        </p:nvCxnSpPr>
        <p:spPr>
          <a:xfrm>
            <a:off x="4988410" y="4681508"/>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70" name="Group 69">
            <a:extLst>
              <a:ext uri="{FF2B5EF4-FFF2-40B4-BE49-F238E27FC236}">
                <a16:creationId xmlns:a16="http://schemas.microsoft.com/office/drawing/2014/main" id="{D29F27CF-67BD-4004-8635-39A95220A152}"/>
              </a:ext>
            </a:extLst>
          </p:cNvPr>
          <p:cNvGrpSpPr/>
          <p:nvPr/>
        </p:nvGrpSpPr>
        <p:grpSpPr>
          <a:xfrm>
            <a:off x="5142449" y="5224803"/>
            <a:ext cx="2043168" cy="659671"/>
            <a:chOff x="3067292" y="3565002"/>
            <a:chExt cx="1799905" cy="1319514"/>
          </a:xfrm>
        </p:grpSpPr>
        <p:sp>
          <p:nvSpPr>
            <p:cNvPr id="72" name="Rectangle: Rounded Corners 71">
              <a:extLst>
                <a:ext uri="{FF2B5EF4-FFF2-40B4-BE49-F238E27FC236}">
                  <a16:creationId xmlns:a16="http://schemas.microsoft.com/office/drawing/2014/main" id="{DE5EBEE2-7DBA-4DAB-BC1E-06FDB39C4643}"/>
                </a:ext>
              </a:extLst>
            </p:cNvPr>
            <p:cNvSpPr/>
            <p:nvPr/>
          </p:nvSpPr>
          <p:spPr>
            <a:xfrm>
              <a:off x="3067292" y="3565002"/>
              <a:ext cx="179990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73" name="TextBox 72">
              <a:extLst>
                <a:ext uri="{FF2B5EF4-FFF2-40B4-BE49-F238E27FC236}">
                  <a16:creationId xmlns:a16="http://schemas.microsoft.com/office/drawing/2014/main" id="{413DC8CB-ACF9-4DFA-879E-893D010D810B}"/>
                </a:ext>
              </a:extLst>
            </p:cNvPr>
            <p:cNvSpPr txBox="1"/>
            <p:nvPr/>
          </p:nvSpPr>
          <p:spPr>
            <a:xfrm>
              <a:off x="3251004" y="3728247"/>
              <a:ext cx="1521151" cy="877278"/>
            </a:xfrm>
            <a:prstGeom prst="rect">
              <a:avLst/>
            </a:prstGeom>
            <a:noFill/>
          </p:spPr>
          <p:txBody>
            <a:bodyPr wrap="squar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FA3585"/>
                  </a:solidFill>
                  <a:latin typeface="Calibri"/>
                </a:rPr>
                <a:t>Curabitur in augue gravida</a:t>
              </a:r>
            </a:p>
          </p:txBody>
        </p:sp>
      </p:grpSp>
      <p:cxnSp>
        <p:nvCxnSpPr>
          <p:cNvPr id="71" name="Straight Connector 70">
            <a:extLst>
              <a:ext uri="{FF2B5EF4-FFF2-40B4-BE49-F238E27FC236}">
                <a16:creationId xmlns:a16="http://schemas.microsoft.com/office/drawing/2014/main" id="{DCC1931B-9642-41E3-9EF7-1886DFB870E9}"/>
              </a:ext>
            </a:extLst>
          </p:cNvPr>
          <p:cNvCxnSpPr>
            <a:cxnSpLocks/>
            <a:endCxn id="72" idx="1"/>
          </p:cNvCxnSpPr>
          <p:nvPr/>
        </p:nvCxnSpPr>
        <p:spPr>
          <a:xfrm>
            <a:off x="4988410" y="5554638"/>
            <a:ext cx="154038"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799A4B65-ABCE-4277-85B0-C479B2463593}"/>
              </a:ext>
            </a:extLst>
          </p:cNvPr>
          <p:cNvCxnSpPr>
            <a:cxnSpLocks/>
          </p:cNvCxnSpPr>
          <p:nvPr/>
        </p:nvCxnSpPr>
        <p:spPr>
          <a:xfrm>
            <a:off x="7599183" y="1432118"/>
            <a:ext cx="0" cy="4319650"/>
          </a:xfrm>
          <a:prstGeom prst="line">
            <a:avLst/>
          </a:prstGeom>
          <a:ln w="25400">
            <a:gradFill flip="none" rotWithShape="1">
              <a:gsLst>
                <a:gs pos="40000">
                  <a:schemeClr val="tx1">
                    <a:lumMod val="90000"/>
                    <a:lumOff val="10000"/>
                    <a:alpha val="20000"/>
                  </a:schemeClr>
                </a:gs>
                <a:gs pos="100000">
                  <a:schemeClr val="tx1">
                    <a:lumMod val="90000"/>
                    <a:lumOff val="10000"/>
                    <a:alpha val="0"/>
                  </a:schemeClr>
                </a:gs>
              </a:gsLst>
              <a:lin ang="5400000" scaled="1"/>
              <a:tileRect/>
            </a:gradFill>
            <a:prstDash val="dash"/>
            <a:headEnd type="none" w="lg" len="lg"/>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188837"/>
      </p:ext>
    </p:extLst>
  </p:cSld>
  <p:clrMapOvr>
    <a:overrideClrMapping bg1="lt1" tx1="dk1" bg2="lt2" tx2="dk2" accent1="accent1" accent2="accent2" accent3="accent3" accent4="accent4" accent5="accent5" accent6="accent6" hlink="hlink" folHlink="folHlink"/>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66667">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66667">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66667">
                                          <p:cBhvr additive="base">
                                            <p:cTn id="8" dur="1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66667">
                                      <p:stCondLst>
                                        <p:cond delay="100"/>
                                      </p:stCondLst>
                                      <p:childTnLst>
                                        <p:set>
                                          <p:cBhvr>
                                            <p:cTn id="10" dur="1" fill="hold">
                                              <p:stCondLst>
                                                <p:cond delay="0"/>
                                              </p:stCondLst>
                                            </p:cTn>
                                            <p:tgtEl>
                                              <p:spTgt spid="14"/>
                                            </p:tgtEl>
                                            <p:attrNameLst>
                                              <p:attrName>style.visibility</p:attrName>
                                            </p:attrNameLst>
                                          </p:cBhvr>
                                          <p:to>
                                            <p:strVal val="visible"/>
                                          </p:to>
                                        </p:set>
                                        <p:anim calcmode="lin" valueType="num" p14:bounceEnd="66667">
                                          <p:cBhvr additive="base">
                                            <p:cTn id="11" dur="1500" fill="hold"/>
                                            <p:tgtEl>
                                              <p:spTgt spid="14"/>
                                            </p:tgtEl>
                                            <p:attrNameLst>
                                              <p:attrName>ppt_x</p:attrName>
                                            </p:attrNameLst>
                                          </p:cBhvr>
                                          <p:tavLst>
                                            <p:tav tm="0">
                                              <p:val>
                                                <p:strVal val="#ppt_x"/>
                                              </p:val>
                                            </p:tav>
                                            <p:tav tm="100000">
                                              <p:val>
                                                <p:strVal val="#ppt_x"/>
                                              </p:val>
                                            </p:tav>
                                          </p:tavLst>
                                        </p:anim>
                                        <p:anim calcmode="lin" valueType="num" p14:bounceEnd="66667">
                                          <p:cBhvr additive="base">
                                            <p:cTn id="12" dur="1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66667">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14:bounceEnd="66667">
                                          <p:cBhvr additive="base">
                                            <p:cTn id="15" dur="1500" fill="hold"/>
                                            <p:tgtEl>
                                              <p:spTgt spid="17"/>
                                            </p:tgtEl>
                                            <p:attrNameLst>
                                              <p:attrName>ppt_x</p:attrName>
                                            </p:attrNameLst>
                                          </p:cBhvr>
                                          <p:tavLst>
                                            <p:tav tm="0">
                                              <p:val>
                                                <p:strVal val="#ppt_x"/>
                                              </p:val>
                                            </p:tav>
                                            <p:tav tm="100000">
                                              <p:val>
                                                <p:strVal val="#ppt_x"/>
                                              </p:val>
                                            </p:tav>
                                          </p:tavLst>
                                        </p:anim>
                                        <p:anim calcmode="lin" valueType="num" p14:bounceEnd="66667">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66667">
                                      <p:stCondLst>
                                        <p:cond delay="300"/>
                                      </p:stCondLst>
                                      <p:childTnLst>
                                        <p:set>
                                          <p:cBhvr>
                                            <p:cTn id="18" dur="1" fill="hold">
                                              <p:stCondLst>
                                                <p:cond delay="0"/>
                                              </p:stCondLst>
                                            </p:cTn>
                                            <p:tgtEl>
                                              <p:spTgt spid="24"/>
                                            </p:tgtEl>
                                            <p:attrNameLst>
                                              <p:attrName>style.visibility</p:attrName>
                                            </p:attrNameLst>
                                          </p:cBhvr>
                                          <p:to>
                                            <p:strVal val="visible"/>
                                          </p:to>
                                        </p:set>
                                        <p:anim calcmode="lin" valueType="num" p14:bounceEnd="66667">
                                          <p:cBhvr additive="base">
                                            <p:cTn id="19" dur="1500" fill="hold"/>
                                            <p:tgtEl>
                                              <p:spTgt spid="24"/>
                                            </p:tgtEl>
                                            <p:attrNameLst>
                                              <p:attrName>ppt_x</p:attrName>
                                            </p:attrNameLst>
                                          </p:cBhvr>
                                          <p:tavLst>
                                            <p:tav tm="0">
                                              <p:val>
                                                <p:strVal val="#ppt_x"/>
                                              </p:val>
                                            </p:tav>
                                            <p:tav tm="100000">
                                              <p:val>
                                                <p:strVal val="#ppt_x"/>
                                              </p:val>
                                            </p:tav>
                                          </p:tavLst>
                                        </p:anim>
                                        <p:anim calcmode="lin" valueType="num" p14:bounceEnd="66667">
                                          <p:cBhvr additive="base">
                                            <p:cTn id="20" dur="1500" fill="hold"/>
                                            <p:tgtEl>
                                              <p:spTgt spid="24"/>
                                            </p:tgtEl>
                                            <p:attrNameLst>
                                              <p:attrName>ppt_y</p:attrName>
                                            </p:attrNameLst>
                                          </p:cBhvr>
                                          <p:tavLst>
                                            <p:tav tm="0">
                                              <p:val>
                                                <p:strVal val="1+#ppt_h/2"/>
                                              </p:val>
                                            </p:tav>
                                            <p:tav tm="100000">
                                              <p:val>
                                                <p:strVal val="#ppt_y"/>
                                              </p:val>
                                            </p:tav>
                                          </p:tavLst>
                                        </p:anim>
                                      </p:childTnLst>
                                    </p:cTn>
                                  </p:par>
                                  <p:par>
                                    <p:cTn id="21" presetID="22" presetClass="entr" presetSubtype="1" fill="hold" nodeType="withEffect">
                                      <p:stCondLst>
                                        <p:cond delay="130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par>
                                    <p:cTn id="24" presetID="22" presetClass="entr" presetSubtype="8" fill="hold" nodeType="withEffect">
                                      <p:stCondLst>
                                        <p:cond delay="17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par>
                                    <p:cTn id="27" presetID="22" presetClass="entr" presetSubtype="8" fill="hold" nodeType="withEffect">
                                      <p:stCondLst>
                                        <p:cond delay="180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nodeType="withEffect">
                                      <p:stCondLst>
                                        <p:cond delay="1900"/>
                                      </p:stCondLst>
                                      <p:childTnLst>
                                        <p:set>
                                          <p:cBhvr>
                                            <p:cTn id="31" dur="1" fill="hold">
                                              <p:stCondLst>
                                                <p:cond delay="0"/>
                                              </p:stCondLst>
                                            </p:cTn>
                                            <p:tgtEl>
                                              <p:spTgt spid="25"/>
                                            </p:tgtEl>
                                            <p:attrNameLst>
                                              <p:attrName>style.visibility</p:attrName>
                                            </p:attrNameLst>
                                          </p:cBhvr>
                                          <p:to>
                                            <p:strVal val="visible"/>
                                          </p:to>
                                        </p:set>
                                        <p:animEffect transition="in" filter="wipe(left)">
                                          <p:cBhvr>
                                            <p:cTn id="32" dur="500"/>
                                            <p:tgtEl>
                                              <p:spTgt spid="25"/>
                                            </p:tgtEl>
                                          </p:cBhvr>
                                        </p:animEffect>
                                      </p:childTnLst>
                                    </p:cTn>
                                  </p:par>
                                </p:childTnLst>
                              </p:cTn>
                            </p:par>
                            <p:par>
                              <p:cTn id="33" fill="hold">
                                <p:stCondLst>
                                  <p:cond delay="2400"/>
                                </p:stCondLst>
                                <p:childTnLst>
                                  <p:par>
                                    <p:cTn id="34" presetID="22" presetClass="entr" presetSubtype="8" fill="hold"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wipe(left)">
                                          <p:cBhvr>
                                            <p:cTn id="36" dur="500"/>
                                            <p:tgtEl>
                                              <p:spTgt spid="45"/>
                                            </p:tgtEl>
                                          </p:cBhvr>
                                        </p:animEffect>
                                      </p:childTnLst>
                                    </p:cTn>
                                  </p:par>
                                  <p:par>
                                    <p:cTn id="37" presetID="2" presetClass="entr" presetSubtype="4" fill="hold" nodeType="withEffect" p14:presetBounceEnd="66667">
                                      <p:stCondLst>
                                        <p:cond delay="500"/>
                                      </p:stCondLst>
                                      <p:childTnLst>
                                        <p:set>
                                          <p:cBhvr>
                                            <p:cTn id="38" dur="1" fill="hold">
                                              <p:stCondLst>
                                                <p:cond delay="0"/>
                                              </p:stCondLst>
                                            </p:cTn>
                                            <p:tgtEl>
                                              <p:spTgt spid="38"/>
                                            </p:tgtEl>
                                            <p:attrNameLst>
                                              <p:attrName>style.visibility</p:attrName>
                                            </p:attrNameLst>
                                          </p:cBhvr>
                                          <p:to>
                                            <p:strVal val="visible"/>
                                          </p:to>
                                        </p:set>
                                        <p:anim calcmode="lin" valueType="num" p14:bounceEnd="66667">
                                          <p:cBhvr additive="base">
                                            <p:cTn id="39" dur="1500" fill="hold"/>
                                            <p:tgtEl>
                                              <p:spTgt spid="38"/>
                                            </p:tgtEl>
                                            <p:attrNameLst>
                                              <p:attrName>ppt_x</p:attrName>
                                            </p:attrNameLst>
                                          </p:cBhvr>
                                          <p:tavLst>
                                            <p:tav tm="0">
                                              <p:val>
                                                <p:strVal val="#ppt_x"/>
                                              </p:val>
                                            </p:tav>
                                            <p:tav tm="100000">
                                              <p:val>
                                                <p:strVal val="#ppt_x"/>
                                              </p:val>
                                            </p:tav>
                                          </p:tavLst>
                                        </p:anim>
                                        <p:anim calcmode="lin" valueType="num" p14:bounceEnd="66667">
                                          <p:cBhvr additive="base">
                                            <p:cTn id="40" dur="15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14:presetBounceEnd="66667">
                                      <p:stCondLst>
                                        <p:cond delay="600"/>
                                      </p:stCondLst>
                                      <p:childTnLst>
                                        <p:set>
                                          <p:cBhvr>
                                            <p:cTn id="42" dur="1" fill="hold">
                                              <p:stCondLst>
                                                <p:cond delay="0"/>
                                              </p:stCondLst>
                                            </p:cTn>
                                            <p:tgtEl>
                                              <p:spTgt spid="34"/>
                                            </p:tgtEl>
                                            <p:attrNameLst>
                                              <p:attrName>style.visibility</p:attrName>
                                            </p:attrNameLst>
                                          </p:cBhvr>
                                          <p:to>
                                            <p:strVal val="visible"/>
                                          </p:to>
                                        </p:set>
                                        <p:anim calcmode="lin" valueType="num" p14:bounceEnd="66667">
                                          <p:cBhvr additive="base">
                                            <p:cTn id="43" dur="1500" fill="hold"/>
                                            <p:tgtEl>
                                              <p:spTgt spid="34"/>
                                            </p:tgtEl>
                                            <p:attrNameLst>
                                              <p:attrName>ppt_x</p:attrName>
                                            </p:attrNameLst>
                                          </p:cBhvr>
                                          <p:tavLst>
                                            <p:tav tm="0">
                                              <p:val>
                                                <p:strVal val="#ppt_x"/>
                                              </p:val>
                                            </p:tav>
                                            <p:tav tm="100000">
                                              <p:val>
                                                <p:strVal val="#ppt_x"/>
                                              </p:val>
                                            </p:tav>
                                          </p:tavLst>
                                        </p:anim>
                                        <p:anim calcmode="lin" valueType="num" p14:bounceEnd="66667">
                                          <p:cBhvr additive="base">
                                            <p:cTn id="44" dur="1500" fill="hold"/>
                                            <p:tgtEl>
                                              <p:spTgt spid="34"/>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14:presetBounceEnd="66667">
                                      <p:stCondLst>
                                        <p:cond delay="700"/>
                                      </p:stCondLst>
                                      <p:childTnLst>
                                        <p:set>
                                          <p:cBhvr>
                                            <p:cTn id="46" dur="1" fill="hold">
                                              <p:stCondLst>
                                                <p:cond delay="0"/>
                                              </p:stCondLst>
                                            </p:cTn>
                                            <p:tgtEl>
                                              <p:spTgt spid="60"/>
                                            </p:tgtEl>
                                            <p:attrNameLst>
                                              <p:attrName>style.visibility</p:attrName>
                                            </p:attrNameLst>
                                          </p:cBhvr>
                                          <p:to>
                                            <p:strVal val="visible"/>
                                          </p:to>
                                        </p:set>
                                        <p:anim calcmode="lin" valueType="num" p14:bounceEnd="66667">
                                          <p:cBhvr additive="base">
                                            <p:cTn id="47" dur="1500" fill="hold"/>
                                            <p:tgtEl>
                                              <p:spTgt spid="60"/>
                                            </p:tgtEl>
                                            <p:attrNameLst>
                                              <p:attrName>ppt_x</p:attrName>
                                            </p:attrNameLst>
                                          </p:cBhvr>
                                          <p:tavLst>
                                            <p:tav tm="0">
                                              <p:val>
                                                <p:strVal val="#ppt_x"/>
                                              </p:val>
                                            </p:tav>
                                            <p:tav tm="100000">
                                              <p:val>
                                                <p:strVal val="#ppt_x"/>
                                              </p:val>
                                            </p:tav>
                                          </p:tavLst>
                                        </p:anim>
                                        <p:anim calcmode="lin" valueType="num" p14:bounceEnd="66667">
                                          <p:cBhvr additive="base">
                                            <p:cTn id="48" dur="1500" fill="hold"/>
                                            <p:tgtEl>
                                              <p:spTgt spid="60"/>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14:presetBounceEnd="66667">
                                      <p:stCondLst>
                                        <p:cond delay="800"/>
                                      </p:stCondLst>
                                      <p:childTnLst>
                                        <p:set>
                                          <p:cBhvr>
                                            <p:cTn id="50" dur="1" fill="hold">
                                              <p:stCondLst>
                                                <p:cond delay="0"/>
                                              </p:stCondLst>
                                            </p:cTn>
                                            <p:tgtEl>
                                              <p:spTgt spid="65"/>
                                            </p:tgtEl>
                                            <p:attrNameLst>
                                              <p:attrName>style.visibility</p:attrName>
                                            </p:attrNameLst>
                                          </p:cBhvr>
                                          <p:to>
                                            <p:strVal val="visible"/>
                                          </p:to>
                                        </p:set>
                                        <p:anim calcmode="lin" valueType="num" p14:bounceEnd="66667">
                                          <p:cBhvr additive="base">
                                            <p:cTn id="51" dur="1500" fill="hold"/>
                                            <p:tgtEl>
                                              <p:spTgt spid="65"/>
                                            </p:tgtEl>
                                            <p:attrNameLst>
                                              <p:attrName>ppt_x</p:attrName>
                                            </p:attrNameLst>
                                          </p:cBhvr>
                                          <p:tavLst>
                                            <p:tav tm="0">
                                              <p:val>
                                                <p:strVal val="#ppt_x"/>
                                              </p:val>
                                            </p:tav>
                                            <p:tav tm="100000">
                                              <p:val>
                                                <p:strVal val="#ppt_x"/>
                                              </p:val>
                                            </p:tav>
                                          </p:tavLst>
                                        </p:anim>
                                        <p:anim calcmode="lin" valueType="num" p14:bounceEnd="66667">
                                          <p:cBhvr additive="base">
                                            <p:cTn id="52" dur="1500" fill="hold"/>
                                            <p:tgtEl>
                                              <p:spTgt spid="6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14:presetBounceEnd="66667">
                                      <p:stCondLst>
                                        <p:cond delay="900"/>
                                      </p:stCondLst>
                                      <p:childTnLst>
                                        <p:set>
                                          <p:cBhvr>
                                            <p:cTn id="54" dur="1" fill="hold">
                                              <p:stCondLst>
                                                <p:cond delay="0"/>
                                              </p:stCondLst>
                                            </p:cTn>
                                            <p:tgtEl>
                                              <p:spTgt spid="70"/>
                                            </p:tgtEl>
                                            <p:attrNameLst>
                                              <p:attrName>style.visibility</p:attrName>
                                            </p:attrNameLst>
                                          </p:cBhvr>
                                          <p:to>
                                            <p:strVal val="visible"/>
                                          </p:to>
                                        </p:set>
                                        <p:anim calcmode="lin" valueType="num" p14:bounceEnd="66667">
                                          <p:cBhvr additive="base">
                                            <p:cTn id="55" dur="1500" fill="hold"/>
                                            <p:tgtEl>
                                              <p:spTgt spid="70"/>
                                            </p:tgtEl>
                                            <p:attrNameLst>
                                              <p:attrName>ppt_x</p:attrName>
                                            </p:attrNameLst>
                                          </p:cBhvr>
                                          <p:tavLst>
                                            <p:tav tm="0">
                                              <p:val>
                                                <p:strVal val="#ppt_x"/>
                                              </p:val>
                                            </p:tav>
                                            <p:tav tm="100000">
                                              <p:val>
                                                <p:strVal val="#ppt_x"/>
                                              </p:val>
                                            </p:tav>
                                          </p:tavLst>
                                        </p:anim>
                                        <p:anim calcmode="lin" valueType="num" p14:bounceEnd="66667">
                                          <p:cBhvr additive="base">
                                            <p:cTn id="56" dur="1500" fill="hold"/>
                                            <p:tgtEl>
                                              <p:spTgt spid="70"/>
                                            </p:tgtEl>
                                            <p:attrNameLst>
                                              <p:attrName>ppt_y</p:attrName>
                                            </p:attrNameLst>
                                          </p:cBhvr>
                                          <p:tavLst>
                                            <p:tav tm="0">
                                              <p:val>
                                                <p:strVal val="1+#ppt_h/2"/>
                                              </p:val>
                                            </p:tav>
                                            <p:tav tm="100000">
                                              <p:val>
                                                <p:strVal val="#ppt_y"/>
                                              </p:val>
                                            </p:tav>
                                          </p:tavLst>
                                        </p:anim>
                                      </p:childTnLst>
                                    </p:cTn>
                                  </p:par>
                                  <p:par>
                                    <p:cTn id="57" presetID="22" presetClass="entr" presetSubtype="1" fill="hold" nodeType="withEffect">
                                      <p:stCondLst>
                                        <p:cond delay="1800"/>
                                      </p:stCondLst>
                                      <p:childTnLst>
                                        <p:set>
                                          <p:cBhvr>
                                            <p:cTn id="58" dur="1" fill="hold">
                                              <p:stCondLst>
                                                <p:cond delay="0"/>
                                              </p:stCondLst>
                                            </p:cTn>
                                            <p:tgtEl>
                                              <p:spTgt spid="33"/>
                                            </p:tgtEl>
                                            <p:attrNameLst>
                                              <p:attrName>style.visibility</p:attrName>
                                            </p:attrNameLst>
                                          </p:cBhvr>
                                          <p:to>
                                            <p:strVal val="visible"/>
                                          </p:to>
                                        </p:set>
                                        <p:animEffect transition="in" filter="wipe(up)">
                                          <p:cBhvr>
                                            <p:cTn id="59" dur="500"/>
                                            <p:tgtEl>
                                              <p:spTgt spid="33"/>
                                            </p:tgtEl>
                                          </p:cBhvr>
                                        </p:animEffect>
                                      </p:childTnLst>
                                    </p:cTn>
                                  </p:par>
                                  <p:par>
                                    <p:cTn id="60" presetID="22" presetClass="entr" presetSubtype="8" fill="hold" nodeType="withEffect">
                                      <p:stCondLst>
                                        <p:cond delay="1900"/>
                                      </p:stCondLst>
                                      <p:childTnLst>
                                        <p:set>
                                          <p:cBhvr>
                                            <p:cTn id="61" dur="1" fill="hold">
                                              <p:stCondLst>
                                                <p:cond delay="0"/>
                                              </p:stCondLst>
                                            </p:cTn>
                                            <p:tgtEl>
                                              <p:spTgt spid="37"/>
                                            </p:tgtEl>
                                            <p:attrNameLst>
                                              <p:attrName>style.visibility</p:attrName>
                                            </p:attrNameLst>
                                          </p:cBhvr>
                                          <p:to>
                                            <p:strVal val="visible"/>
                                          </p:to>
                                        </p:set>
                                        <p:animEffect transition="in" filter="wipe(left)">
                                          <p:cBhvr>
                                            <p:cTn id="62" dur="500"/>
                                            <p:tgtEl>
                                              <p:spTgt spid="37"/>
                                            </p:tgtEl>
                                          </p:cBhvr>
                                        </p:animEffect>
                                      </p:childTnLst>
                                    </p:cTn>
                                  </p:par>
                                  <p:par>
                                    <p:cTn id="63" presetID="22" presetClass="entr" presetSubtype="8" fill="hold" nodeType="withEffect">
                                      <p:stCondLst>
                                        <p:cond delay="2000"/>
                                      </p:stCondLst>
                                      <p:childTnLst>
                                        <p:set>
                                          <p:cBhvr>
                                            <p:cTn id="64" dur="1" fill="hold">
                                              <p:stCondLst>
                                                <p:cond delay="0"/>
                                              </p:stCondLst>
                                            </p:cTn>
                                            <p:tgtEl>
                                              <p:spTgt spid="61"/>
                                            </p:tgtEl>
                                            <p:attrNameLst>
                                              <p:attrName>style.visibility</p:attrName>
                                            </p:attrNameLst>
                                          </p:cBhvr>
                                          <p:to>
                                            <p:strVal val="visible"/>
                                          </p:to>
                                        </p:set>
                                        <p:animEffect transition="in" filter="wipe(left)">
                                          <p:cBhvr>
                                            <p:cTn id="65" dur="500"/>
                                            <p:tgtEl>
                                              <p:spTgt spid="61"/>
                                            </p:tgtEl>
                                          </p:cBhvr>
                                        </p:animEffect>
                                      </p:childTnLst>
                                    </p:cTn>
                                  </p:par>
                                  <p:par>
                                    <p:cTn id="66" presetID="22" presetClass="entr" presetSubtype="8" fill="hold" nodeType="withEffect">
                                      <p:stCondLst>
                                        <p:cond delay="2100"/>
                                      </p:stCondLst>
                                      <p:childTnLst>
                                        <p:set>
                                          <p:cBhvr>
                                            <p:cTn id="67" dur="1" fill="hold">
                                              <p:stCondLst>
                                                <p:cond delay="0"/>
                                              </p:stCondLst>
                                            </p:cTn>
                                            <p:tgtEl>
                                              <p:spTgt spid="66"/>
                                            </p:tgtEl>
                                            <p:attrNameLst>
                                              <p:attrName>style.visibility</p:attrName>
                                            </p:attrNameLst>
                                          </p:cBhvr>
                                          <p:to>
                                            <p:strVal val="visible"/>
                                          </p:to>
                                        </p:set>
                                        <p:animEffect transition="in" filter="wipe(left)">
                                          <p:cBhvr>
                                            <p:cTn id="68" dur="500"/>
                                            <p:tgtEl>
                                              <p:spTgt spid="66"/>
                                            </p:tgtEl>
                                          </p:cBhvr>
                                        </p:animEffect>
                                      </p:childTnLst>
                                    </p:cTn>
                                  </p:par>
                                  <p:par>
                                    <p:cTn id="69" presetID="22" presetClass="entr" presetSubtype="8" fill="hold" nodeType="withEffect">
                                      <p:stCondLst>
                                        <p:cond delay="2200"/>
                                      </p:stCondLst>
                                      <p:childTnLst>
                                        <p:set>
                                          <p:cBhvr>
                                            <p:cTn id="70" dur="1" fill="hold">
                                              <p:stCondLst>
                                                <p:cond delay="0"/>
                                              </p:stCondLst>
                                            </p:cTn>
                                            <p:tgtEl>
                                              <p:spTgt spid="71"/>
                                            </p:tgtEl>
                                            <p:attrNameLst>
                                              <p:attrName>style.visibility</p:attrName>
                                            </p:attrNameLst>
                                          </p:cBhvr>
                                          <p:to>
                                            <p:strVal val="visible"/>
                                          </p:to>
                                        </p:set>
                                        <p:animEffect transition="in" filter="wipe(left)">
                                          <p:cBhvr>
                                            <p:cTn id="71" dur="500"/>
                                            <p:tgtEl>
                                              <p:spTgt spid="71"/>
                                            </p:tgtEl>
                                          </p:cBhvr>
                                        </p:animEffect>
                                      </p:childTnLst>
                                    </p:cTn>
                                  </p:par>
                                </p:childTnLst>
                              </p:cTn>
                            </p:par>
                            <p:par>
                              <p:cTn id="72" fill="hold">
                                <p:stCondLst>
                                  <p:cond delay="5100"/>
                                </p:stCondLst>
                                <p:childTnLst>
                                  <p:par>
                                    <p:cTn id="73" presetID="22" presetClass="entr" presetSubtype="8" fill="hold" nodeType="afterEffect">
                                      <p:stCondLst>
                                        <p:cond delay="0"/>
                                      </p:stCondLst>
                                      <p:childTnLst>
                                        <p:set>
                                          <p:cBhvr>
                                            <p:cTn id="74" dur="1" fill="hold">
                                              <p:stCondLst>
                                                <p:cond delay="0"/>
                                              </p:stCondLst>
                                            </p:cTn>
                                            <p:tgtEl>
                                              <p:spTgt spid="49"/>
                                            </p:tgtEl>
                                            <p:attrNameLst>
                                              <p:attrName>style.visibility</p:attrName>
                                            </p:attrNameLst>
                                          </p:cBhvr>
                                          <p:to>
                                            <p:strVal val="visible"/>
                                          </p:to>
                                        </p:set>
                                        <p:animEffect transition="in" filter="wipe(left)">
                                          <p:cBhvr>
                                            <p:cTn id="75" dur="500"/>
                                            <p:tgtEl>
                                              <p:spTgt spid="49"/>
                                            </p:tgtEl>
                                          </p:cBhvr>
                                        </p:animEffect>
                                      </p:childTnLst>
                                    </p:cTn>
                                  </p:par>
                                  <p:par>
                                    <p:cTn id="76" presetID="2" presetClass="entr" presetSubtype="4" fill="hold" nodeType="withEffect" p14:presetBounceEnd="66667">
                                      <p:stCondLst>
                                        <p:cond delay="400"/>
                                      </p:stCondLst>
                                      <p:childTnLst>
                                        <p:set>
                                          <p:cBhvr>
                                            <p:cTn id="77" dur="1" fill="hold">
                                              <p:stCondLst>
                                                <p:cond delay="0"/>
                                              </p:stCondLst>
                                            </p:cTn>
                                            <p:tgtEl>
                                              <p:spTgt spid="84"/>
                                            </p:tgtEl>
                                            <p:attrNameLst>
                                              <p:attrName>style.visibility</p:attrName>
                                            </p:attrNameLst>
                                          </p:cBhvr>
                                          <p:to>
                                            <p:strVal val="visible"/>
                                          </p:to>
                                        </p:set>
                                        <p:anim calcmode="lin" valueType="num" p14:bounceEnd="66667">
                                          <p:cBhvr additive="base">
                                            <p:cTn id="78" dur="1500" fill="hold"/>
                                            <p:tgtEl>
                                              <p:spTgt spid="84"/>
                                            </p:tgtEl>
                                            <p:attrNameLst>
                                              <p:attrName>ppt_x</p:attrName>
                                            </p:attrNameLst>
                                          </p:cBhvr>
                                          <p:tavLst>
                                            <p:tav tm="0">
                                              <p:val>
                                                <p:strVal val="#ppt_x"/>
                                              </p:val>
                                            </p:tav>
                                            <p:tav tm="100000">
                                              <p:val>
                                                <p:strVal val="#ppt_x"/>
                                              </p:val>
                                            </p:tav>
                                          </p:tavLst>
                                        </p:anim>
                                        <p:anim calcmode="lin" valueType="num" p14:bounceEnd="66667">
                                          <p:cBhvr additive="base">
                                            <p:cTn id="79" dur="1500" fill="hold"/>
                                            <p:tgtEl>
                                              <p:spTgt spid="84"/>
                                            </p:tgtEl>
                                            <p:attrNameLst>
                                              <p:attrName>ppt_y</p:attrName>
                                            </p:attrNameLst>
                                          </p:cBhvr>
                                          <p:tavLst>
                                            <p:tav tm="0">
                                              <p:val>
                                                <p:strVal val="1+#ppt_h/2"/>
                                              </p:val>
                                            </p:tav>
                                            <p:tav tm="100000">
                                              <p:val>
                                                <p:strVal val="#ppt_y"/>
                                              </p:val>
                                            </p:tav>
                                          </p:tavLst>
                                        </p:anim>
                                      </p:childTnLst>
                                    </p:cTn>
                                  </p:par>
                                  <p:par>
                                    <p:cTn id="80" presetID="2" presetClass="entr" presetSubtype="4" fill="hold" nodeType="withEffect" p14:presetBounceEnd="66667">
                                      <p:stCondLst>
                                        <p:cond delay="500"/>
                                      </p:stCondLst>
                                      <p:childTnLst>
                                        <p:set>
                                          <p:cBhvr>
                                            <p:cTn id="81" dur="1" fill="hold">
                                              <p:stCondLst>
                                                <p:cond delay="0"/>
                                              </p:stCondLst>
                                            </p:cTn>
                                            <p:tgtEl>
                                              <p:spTgt spid="80"/>
                                            </p:tgtEl>
                                            <p:attrNameLst>
                                              <p:attrName>style.visibility</p:attrName>
                                            </p:attrNameLst>
                                          </p:cBhvr>
                                          <p:to>
                                            <p:strVal val="visible"/>
                                          </p:to>
                                        </p:set>
                                        <p:anim calcmode="lin" valueType="num" p14:bounceEnd="66667">
                                          <p:cBhvr additive="base">
                                            <p:cTn id="82" dur="1500" fill="hold"/>
                                            <p:tgtEl>
                                              <p:spTgt spid="80"/>
                                            </p:tgtEl>
                                            <p:attrNameLst>
                                              <p:attrName>ppt_x</p:attrName>
                                            </p:attrNameLst>
                                          </p:cBhvr>
                                          <p:tavLst>
                                            <p:tav tm="0">
                                              <p:val>
                                                <p:strVal val="#ppt_x"/>
                                              </p:val>
                                            </p:tav>
                                            <p:tav tm="100000">
                                              <p:val>
                                                <p:strVal val="#ppt_x"/>
                                              </p:val>
                                            </p:tav>
                                          </p:tavLst>
                                        </p:anim>
                                        <p:anim calcmode="lin" valueType="num" p14:bounceEnd="66667">
                                          <p:cBhvr additive="base">
                                            <p:cTn id="83" dur="1500" fill="hold"/>
                                            <p:tgtEl>
                                              <p:spTgt spid="80"/>
                                            </p:tgtEl>
                                            <p:attrNameLst>
                                              <p:attrName>ppt_y</p:attrName>
                                            </p:attrNameLst>
                                          </p:cBhvr>
                                          <p:tavLst>
                                            <p:tav tm="0">
                                              <p:val>
                                                <p:strVal val="1+#ppt_h/2"/>
                                              </p:val>
                                            </p:tav>
                                            <p:tav tm="100000">
                                              <p:val>
                                                <p:strVal val="#ppt_y"/>
                                              </p:val>
                                            </p:tav>
                                          </p:tavLst>
                                        </p:anim>
                                      </p:childTnLst>
                                    </p:cTn>
                                  </p:par>
                                  <p:par>
                                    <p:cTn id="84" presetID="2" presetClass="entr" presetSubtype="4" fill="hold" nodeType="withEffect" p14:presetBounceEnd="66667">
                                      <p:stCondLst>
                                        <p:cond delay="700"/>
                                      </p:stCondLst>
                                      <p:childTnLst>
                                        <p:set>
                                          <p:cBhvr>
                                            <p:cTn id="85" dur="1" fill="hold">
                                              <p:stCondLst>
                                                <p:cond delay="0"/>
                                              </p:stCondLst>
                                            </p:cTn>
                                            <p:tgtEl>
                                              <p:spTgt spid="89"/>
                                            </p:tgtEl>
                                            <p:attrNameLst>
                                              <p:attrName>style.visibility</p:attrName>
                                            </p:attrNameLst>
                                          </p:cBhvr>
                                          <p:to>
                                            <p:strVal val="visible"/>
                                          </p:to>
                                        </p:set>
                                        <p:anim calcmode="lin" valueType="num" p14:bounceEnd="66667">
                                          <p:cBhvr additive="base">
                                            <p:cTn id="86" dur="1500" fill="hold"/>
                                            <p:tgtEl>
                                              <p:spTgt spid="89"/>
                                            </p:tgtEl>
                                            <p:attrNameLst>
                                              <p:attrName>ppt_x</p:attrName>
                                            </p:attrNameLst>
                                          </p:cBhvr>
                                          <p:tavLst>
                                            <p:tav tm="0">
                                              <p:val>
                                                <p:strVal val="#ppt_x"/>
                                              </p:val>
                                            </p:tav>
                                            <p:tav tm="100000">
                                              <p:val>
                                                <p:strVal val="#ppt_x"/>
                                              </p:val>
                                            </p:tav>
                                          </p:tavLst>
                                        </p:anim>
                                        <p:anim calcmode="lin" valueType="num" p14:bounceEnd="66667">
                                          <p:cBhvr additive="base">
                                            <p:cTn id="87" dur="1500" fill="hold"/>
                                            <p:tgtEl>
                                              <p:spTgt spid="89"/>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14:presetBounceEnd="66667">
                                      <p:stCondLst>
                                        <p:cond delay="800"/>
                                      </p:stCondLst>
                                      <p:childTnLst>
                                        <p:set>
                                          <p:cBhvr>
                                            <p:cTn id="89" dur="1" fill="hold">
                                              <p:stCondLst>
                                                <p:cond delay="0"/>
                                              </p:stCondLst>
                                            </p:cTn>
                                            <p:tgtEl>
                                              <p:spTgt spid="94"/>
                                            </p:tgtEl>
                                            <p:attrNameLst>
                                              <p:attrName>style.visibility</p:attrName>
                                            </p:attrNameLst>
                                          </p:cBhvr>
                                          <p:to>
                                            <p:strVal val="visible"/>
                                          </p:to>
                                        </p:set>
                                        <p:anim calcmode="lin" valueType="num" p14:bounceEnd="66667">
                                          <p:cBhvr additive="base">
                                            <p:cTn id="90" dur="1500" fill="hold"/>
                                            <p:tgtEl>
                                              <p:spTgt spid="94"/>
                                            </p:tgtEl>
                                            <p:attrNameLst>
                                              <p:attrName>ppt_x</p:attrName>
                                            </p:attrNameLst>
                                          </p:cBhvr>
                                          <p:tavLst>
                                            <p:tav tm="0">
                                              <p:val>
                                                <p:strVal val="#ppt_x"/>
                                              </p:val>
                                            </p:tav>
                                            <p:tav tm="100000">
                                              <p:val>
                                                <p:strVal val="#ppt_x"/>
                                              </p:val>
                                            </p:tav>
                                          </p:tavLst>
                                        </p:anim>
                                        <p:anim calcmode="lin" valueType="num" p14:bounceEnd="66667">
                                          <p:cBhvr additive="base">
                                            <p:cTn id="91" dur="1500" fill="hold"/>
                                            <p:tgtEl>
                                              <p:spTgt spid="94"/>
                                            </p:tgtEl>
                                            <p:attrNameLst>
                                              <p:attrName>ppt_y</p:attrName>
                                            </p:attrNameLst>
                                          </p:cBhvr>
                                          <p:tavLst>
                                            <p:tav tm="0">
                                              <p:val>
                                                <p:strVal val="1+#ppt_h/2"/>
                                              </p:val>
                                            </p:tav>
                                            <p:tav tm="100000">
                                              <p:val>
                                                <p:strVal val="#ppt_y"/>
                                              </p:val>
                                            </p:tav>
                                          </p:tavLst>
                                        </p:anim>
                                      </p:childTnLst>
                                    </p:cTn>
                                  </p:par>
                                  <p:par>
                                    <p:cTn id="92" presetID="22" presetClass="entr" presetSubtype="1" fill="hold" nodeType="withEffect">
                                      <p:stCondLst>
                                        <p:cond delay="1600"/>
                                      </p:stCondLst>
                                      <p:childTnLst>
                                        <p:set>
                                          <p:cBhvr>
                                            <p:cTn id="93" dur="1" fill="hold">
                                              <p:stCondLst>
                                                <p:cond delay="0"/>
                                              </p:stCondLst>
                                            </p:cTn>
                                            <p:tgtEl>
                                              <p:spTgt spid="78"/>
                                            </p:tgtEl>
                                            <p:attrNameLst>
                                              <p:attrName>style.visibility</p:attrName>
                                            </p:attrNameLst>
                                          </p:cBhvr>
                                          <p:to>
                                            <p:strVal val="visible"/>
                                          </p:to>
                                        </p:set>
                                        <p:animEffect transition="in" filter="wipe(up)">
                                          <p:cBhvr>
                                            <p:cTn id="94" dur="500"/>
                                            <p:tgtEl>
                                              <p:spTgt spid="78"/>
                                            </p:tgtEl>
                                          </p:cBhvr>
                                        </p:animEffect>
                                      </p:childTnLst>
                                    </p:cTn>
                                  </p:par>
                                  <p:par>
                                    <p:cTn id="95" presetID="22" presetClass="entr" presetSubtype="8" fill="hold" nodeType="withEffect">
                                      <p:stCondLst>
                                        <p:cond delay="1700"/>
                                      </p:stCondLst>
                                      <p:childTnLst>
                                        <p:set>
                                          <p:cBhvr>
                                            <p:cTn id="96" dur="1" fill="hold">
                                              <p:stCondLst>
                                                <p:cond delay="0"/>
                                              </p:stCondLst>
                                            </p:cTn>
                                            <p:tgtEl>
                                              <p:spTgt spid="81"/>
                                            </p:tgtEl>
                                            <p:attrNameLst>
                                              <p:attrName>style.visibility</p:attrName>
                                            </p:attrNameLst>
                                          </p:cBhvr>
                                          <p:to>
                                            <p:strVal val="visible"/>
                                          </p:to>
                                        </p:set>
                                        <p:animEffect transition="in" filter="wipe(left)">
                                          <p:cBhvr>
                                            <p:cTn id="97" dur="500"/>
                                            <p:tgtEl>
                                              <p:spTgt spid="81"/>
                                            </p:tgtEl>
                                          </p:cBhvr>
                                        </p:animEffect>
                                      </p:childTnLst>
                                    </p:cTn>
                                  </p:par>
                                  <p:par>
                                    <p:cTn id="98" presetID="22" presetClass="entr" presetSubtype="8" fill="hold" nodeType="withEffect">
                                      <p:stCondLst>
                                        <p:cond delay="1800"/>
                                      </p:stCondLst>
                                      <p:childTnLst>
                                        <p:set>
                                          <p:cBhvr>
                                            <p:cTn id="99" dur="1" fill="hold">
                                              <p:stCondLst>
                                                <p:cond delay="0"/>
                                              </p:stCondLst>
                                            </p:cTn>
                                            <p:tgtEl>
                                              <p:spTgt spid="90"/>
                                            </p:tgtEl>
                                            <p:attrNameLst>
                                              <p:attrName>style.visibility</p:attrName>
                                            </p:attrNameLst>
                                          </p:cBhvr>
                                          <p:to>
                                            <p:strVal val="visible"/>
                                          </p:to>
                                        </p:set>
                                        <p:animEffect transition="in" filter="wipe(left)">
                                          <p:cBhvr>
                                            <p:cTn id="100" dur="500"/>
                                            <p:tgtEl>
                                              <p:spTgt spid="90"/>
                                            </p:tgtEl>
                                          </p:cBhvr>
                                        </p:animEffect>
                                      </p:childTnLst>
                                    </p:cTn>
                                  </p:par>
                                  <p:par>
                                    <p:cTn id="101" presetID="22" presetClass="entr" presetSubtype="8" fill="hold" nodeType="withEffect">
                                      <p:stCondLst>
                                        <p:cond delay="1900"/>
                                      </p:stCondLst>
                                      <p:childTnLst>
                                        <p:set>
                                          <p:cBhvr>
                                            <p:cTn id="102" dur="1" fill="hold">
                                              <p:stCondLst>
                                                <p:cond delay="0"/>
                                              </p:stCondLst>
                                            </p:cTn>
                                            <p:tgtEl>
                                              <p:spTgt spid="95"/>
                                            </p:tgtEl>
                                            <p:attrNameLst>
                                              <p:attrName>style.visibility</p:attrName>
                                            </p:attrNameLst>
                                          </p:cBhvr>
                                          <p:to>
                                            <p:strVal val="visible"/>
                                          </p:to>
                                        </p:set>
                                        <p:animEffect transition="in" filter="wipe(left)">
                                          <p:cBhvr>
                                            <p:cTn id="103"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0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1500" fill="hold"/>
                                            <p:tgtEl>
                                              <p:spTgt spid="14"/>
                                            </p:tgtEl>
                                            <p:attrNameLst>
                                              <p:attrName>ppt_x</p:attrName>
                                            </p:attrNameLst>
                                          </p:cBhvr>
                                          <p:tavLst>
                                            <p:tav tm="0">
                                              <p:val>
                                                <p:strVal val="#ppt_x"/>
                                              </p:val>
                                            </p:tav>
                                            <p:tav tm="100000">
                                              <p:val>
                                                <p:strVal val="#ppt_x"/>
                                              </p:val>
                                            </p:tav>
                                          </p:tavLst>
                                        </p:anim>
                                        <p:anim calcmode="lin" valueType="num">
                                          <p:cBhvr additive="base">
                                            <p:cTn id="12" dur="1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1500" fill="hold"/>
                                            <p:tgtEl>
                                              <p:spTgt spid="17"/>
                                            </p:tgtEl>
                                            <p:attrNameLst>
                                              <p:attrName>ppt_x</p:attrName>
                                            </p:attrNameLst>
                                          </p:cBhvr>
                                          <p:tavLst>
                                            <p:tav tm="0">
                                              <p:val>
                                                <p:strVal val="#ppt_x"/>
                                              </p:val>
                                            </p:tav>
                                            <p:tav tm="100000">
                                              <p:val>
                                                <p:strVal val="#ppt_x"/>
                                              </p:val>
                                            </p:tav>
                                          </p:tavLst>
                                        </p:anim>
                                        <p:anim calcmode="lin" valueType="num">
                                          <p:cBhvr additive="base">
                                            <p:cTn id="16" dur="1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30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1500" fill="hold"/>
                                            <p:tgtEl>
                                              <p:spTgt spid="24"/>
                                            </p:tgtEl>
                                            <p:attrNameLst>
                                              <p:attrName>ppt_x</p:attrName>
                                            </p:attrNameLst>
                                          </p:cBhvr>
                                          <p:tavLst>
                                            <p:tav tm="0">
                                              <p:val>
                                                <p:strVal val="#ppt_x"/>
                                              </p:val>
                                            </p:tav>
                                            <p:tav tm="100000">
                                              <p:val>
                                                <p:strVal val="#ppt_x"/>
                                              </p:val>
                                            </p:tav>
                                          </p:tavLst>
                                        </p:anim>
                                        <p:anim calcmode="lin" valueType="num">
                                          <p:cBhvr additive="base">
                                            <p:cTn id="20" dur="1500" fill="hold"/>
                                            <p:tgtEl>
                                              <p:spTgt spid="24"/>
                                            </p:tgtEl>
                                            <p:attrNameLst>
                                              <p:attrName>ppt_y</p:attrName>
                                            </p:attrNameLst>
                                          </p:cBhvr>
                                          <p:tavLst>
                                            <p:tav tm="0">
                                              <p:val>
                                                <p:strVal val="1+#ppt_h/2"/>
                                              </p:val>
                                            </p:tav>
                                            <p:tav tm="100000">
                                              <p:val>
                                                <p:strVal val="#ppt_y"/>
                                              </p:val>
                                            </p:tav>
                                          </p:tavLst>
                                        </p:anim>
                                      </p:childTnLst>
                                    </p:cTn>
                                  </p:par>
                                  <p:par>
                                    <p:cTn id="21" presetID="22" presetClass="entr" presetSubtype="1" fill="hold" nodeType="withEffect">
                                      <p:stCondLst>
                                        <p:cond delay="130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par>
                                    <p:cTn id="24" presetID="22" presetClass="entr" presetSubtype="8" fill="hold" nodeType="withEffect">
                                      <p:stCondLst>
                                        <p:cond delay="170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500"/>
                                            <p:tgtEl>
                                              <p:spTgt spid="9"/>
                                            </p:tgtEl>
                                          </p:cBhvr>
                                        </p:animEffect>
                                      </p:childTnLst>
                                    </p:cTn>
                                  </p:par>
                                  <p:par>
                                    <p:cTn id="27" presetID="22" presetClass="entr" presetSubtype="8" fill="hold" nodeType="withEffect">
                                      <p:stCondLst>
                                        <p:cond delay="1800"/>
                                      </p:stCondLst>
                                      <p:childTnLst>
                                        <p:set>
                                          <p:cBhvr>
                                            <p:cTn id="28" dur="1" fill="hold">
                                              <p:stCondLst>
                                                <p:cond delay="0"/>
                                              </p:stCondLst>
                                            </p:cTn>
                                            <p:tgtEl>
                                              <p:spTgt spid="20"/>
                                            </p:tgtEl>
                                            <p:attrNameLst>
                                              <p:attrName>style.visibility</p:attrName>
                                            </p:attrNameLst>
                                          </p:cBhvr>
                                          <p:to>
                                            <p:strVal val="visible"/>
                                          </p:to>
                                        </p:set>
                                        <p:animEffect transition="in" filter="wipe(left)">
                                          <p:cBhvr>
                                            <p:cTn id="29" dur="500"/>
                                            <p:tgtEl>
                                              <p:spTgt spid="20"/>
                                            </p:tgtEl>
                                          </p:cBhvr>
                                        </p:animEffect>
                                      </p:childTnLst>
                                    </p:cTn>
                                  </p:par>
                                  <p:par>
                                    <p:cTn id="30" presetID="22" presetClass="entr" presetSubtype="8" fill="hold" nodeType="withEffect">
                                      <p:stCondLst>
                                        <p:cond delay="1900"/>
                                      </p:stCondLst>
                                      <p:childTnLst>
                                        <p:set>
                                          <p:cBhvr>
                                            <p:cTn id="31" dur="1" fill="hold">
                                              <p:stCondLst>
                                                <p:cond delay="0"/>
                                              </p:stCondLst>
                                            </p:cTn>
                                            <p:tgtEl>
                                              <p:spTgt spid="25"/>
                                            </p:tgtEl>
                                            <p:attrNameLst>
                                              <p:attrName>style.visibility</p:attrName>
                                            </p:attrNameLst>
                                          </p:cBhvr>
                                          <p:to>
                                            <p:strVal val="visible"/>
                                          </p:to>
                                        </p:set>
                                        <p:animEffect transition="in" filter="wipe(left)">
                                          <p:cBhvr>
                                            <p:cTn id="32" dur="500"/>
                                            <p:tgtEl>
                                              <p:spTgt spid="25"/>
                                            </p:tgtEl>
                                          </p:cBhvr>
                                        </p:animEffect>
                                      </p:childTnLst>
                                    </p:cTn>
                                  </p:par>
                                </p:childTnLst>
                              </p:cTn>
                            </p:par>
                            <p:par>
                              <p:cTn id="33" fill="hold">
                                <p:stCondLst>
                                  <p:cond delay="2400"/>
                                </p:stCondLst>
                                <p:childTnLst>
                                  <p:par>
                                    <p:cTn id="34" presetID="22" presetClass="entr" presetSubtype="8" fill="hold" nodeType="after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wipe(left)">
                                          <p:cBhvr>
                                            <p:cTn id="36" dur="500"/>
                                            <p:tgtEl>
                                              <p:spTgt spid="45"/>
                                            </p:tgtEl>
                                          </p:cBhvr>
                                        </p:animEffect>
                                      </p:childTnLst>
                                    </p:cTn>
                                  </p:par>
                                  <p:par>
                                    <p:cTn id="37" presetID="2" presetClass="entr" presetSubtype="4" fill="hold" nodeType="withEffect">
                                      <p:stCondLst>
                                        <p:cond delay="500"/>
                                      </p:stCondLst>
                                      <p:childTnLst>
                                        <p:set>
                                          <p:cBhvr>
                                            <p:cTn id="38" dur="1" fill="hold">
                                              <p:stCondLst>
                                                <p:cond delay="0"/>
                                              </p:stCondLst>
                                            </p:cTn>
                                            <p:tgtEl>
                                              <p:spTgt spid="38"/>
                                            </p:tgtEl>
                                            <p:attrNameLst>
                                              <p:attrName>style.visibility</p:attrName>
                                            </p:attrNameLst>
                                          </p:cBhvr>
                                          <p:to>
                                            <p:strVal val="visible"/>
                                          </p:to>
                                        </p:set>
                                        <p:anim calcmode="lin" valueType="num">
                                          <p:cBhvr additive="base">
                                            <p:cTn id="39" dur="1500" fill="hold"/>
                                            <p:tgtEl>
                                              <p:spTgt spid="38"/>
                                            </p:tgtEl>
                                            <p:attrNameLst>
                                              <p:attrName>ppt_x</p:attrName>
                                            </p:attrNameLst>
                                          </p:cBhvr>
                                          <p:tavLst>
                                            <p:tav tm="0">
                                              <p:val>
                                                <p:strVal val="#ppt_x"/>
                                              </p:val>
                                            </p:tav>
                                            <p:tav tm="100000">
                                              <p:val>
                                                <p:strVal val="#ppt_x"/>
                                              </p:val>
                                            </p:tav>
                                          </p:tavLst>
                                        </p:anim>
                                        <p:anim calcmode="lin" valueType="num">
                                          <p:cBhvr additive="base">
                                            <p:cTn id="40" dur="1500" fill="hold"/>
                                            <p:tgtEl>
                                              <p:spTgt spid="3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600"/>
                                      </p:stCondLst>
                                      <p:childTnLst>
                                        <p:set>
                                          <p:cBhvr>
                                            <p:cTn id="42" dur="1" fill="hold">
                                              <p:stCondLst>
                                                <p:cond delay="0"/>
                                              </p:stCondLst>
                                            </p:cTn>
                                            <p:tgtEl>
                                              <p:spTgt spid="34"/>
                                            </p:tgtEl>
                                            <p:attrNameLst>
                                              <p:attrName>style.visibility</p:attrName>
                                            </p:attrNameLst>
                                          </p:cBhvr>
                                          <p:to>
                                            <p:strVal val="visible"/>
                                          </p:to>
                                        </p:set>
                                        <p:anim calcmode="lin" valueType="num">
                                          <p:cBhvr additive="base">
                                            <p:cTn id="43" dur="1500" fill="hold"/>
                                            <p:tgtEl>
                                              <p:spTgt spid="34"/>
                                            </p:tgtEl>
                                            <p:attrNameLst>
                                              <p:attrName>ppt_x</p:attrName>
                                            </p:attrNameLst>
                                          </p:cBhvr>
                                          <p:tavLst>
                                            <p:tav tm="0">
                                              <p:val>
                                                <p:strVal val="#ppt_x"/>
                                              </p:val>
                                            </p:tav>
                                            <p:tav tm="100000">
                                              <p:val>
                                                <p:strVal val="#ppt_x"/>
                                              </p:val>
                                            </p:tav>
                                          </p:tavLst>
                                        </p:anim>
                                        <p:anim calcmode="lin" valueType="num">
                                          <p:cBhvr additive="base">
                                            <p:cTn id="44" dur="1500" fill="hold"/>
                                            <p:tgtEl>
                                              <p:spTgt spid="34"/>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700"/>
                                      </p:stCondLst>
                                      <p:childTnLst>
                                        <p:set>
                                          <p:cBhvr>
                                            <p:cTn id="46" dur="1" fill="hold">
                                              <p:stCondLst>
                                                <p:cond delay="0"/>
                                              </p:stCondLst>
                                            </p:cTn>
                                            <p:tgtEl>
                                              <p:spTgt spid="60"/>
                                            </p:tgtEl>
                                            <p:attrNameLst>
                                              <p:attrName>style.visibility</p:attrName>
                                            </p:attrNameLst>
                                          </p:cBhvr>
                                          <p:to>
                                            <p:strVal val="visible"/>
                                          </p:to>
                                        </p:set>
                                        <p:anim calcmode="lin" valueType="num">
                                          <p:cBhvr additive="base">
                                            <p:cTn id="47" dur="1500" fill="hold"/>
                                            <p:tgtEl>
                                              <p:spTgt spid="60"/>
                                            </p:tgtEl>
                                            <p:attrNameLst>
                                              <p:attrName>ppt_x</p:attrName>
                                            </p:attrNameLst>
                                          </p:cBhvr>
                                          <p:tavLst>
                                            <p:tav tm="0">
                                              <p:val>
                                                <p:strVal val="#ppt_x"/>
                                              </p:val>
                                            </p:tav>
                                            <p:tav tm="100000">
                                              <p:val>
                                                <p:strVal val="#ppt_x"/>
                                              </p:val>
                                            </p:tav>
                                          </p:tavLst>
                                        </p:anim>
                                        <p:anim calcmode="lin" valueType="num">
                                          <p:cBhvr additive="base">
                                            <p:cTn id="48" dur="1500" fill="hold"/>
                                            <p:tgtEl>
                                              <p:spTgt spid="60"/>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800"/>
                                      </p:stCondLst>
                                      <p:childTnLst>
                                        <p:set>
                                          <p:cBhvr>
                                            <p:cTn id="50" dur="1" fill="hold">
                                              <p:stCondLst>
                                                <p:cond delay="0"/>
                                              </p:stCondLst>
                                            </p:cTn>
                                            <p:tgtEl>
                                              <p:spTgt spid="65"/>
                                            </p:tgtEl>
                                            <p:attrNameLst>
                                              <p:attrName>style.visibility</p:attrName>
                                            </p:attrNameLst>
                                          </p:cBhvr>
                                          <p:to>
                                            <p:strVal val="visible"/>
                                          </p:to>
                                        </p:set>
                                        <p:anim calcmode="lin" valueType="num">
                                          <p:cBhvr additive="base">
                                            <p:cTn id="51" dur="1500" fill="hold"/>
                                            <p:tgtEl>
                                              <p:spTgt spid="65"/>
                                            </p:tgtEl>
                                            <p:attrNameLst>
                                              <p:attrName>ppt_x</p:attrName>
                                            </p:attrNameLst>
                                          </p:cBhvr>
                                          <p:tavLst>
                                            <p:tav tm="0">
                                              <p:val>
                                                <p:strVal val="#ppt_x"/>
                                              </p:val>
                                            </p:tav>
                                            <p:tav tm="100000">
                                              <p:val>
                                                <p:strVal val="#ppt_x"/>
                                              </p:val>
                                            </p:tav>
                                          </p:tavLst>
                                        </p:anim>
                                        <p:anim calcmode="lin" valueType="num">
                                          <p:cBhvr additive="base">
                                            <p:cTn id="52" dur="1500" fill="hold"/>
                                            <p:tgtEl>
                                              <p:spTgt spid="65"/>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900"/>
                                      </p:stCondLst>
                                      <p:childTnLst>
                                        <p:set>
                                          <p:cBhvr>
                                            <p:cTn id="54" dur="1" fill="hold">
                                              <p:stCondLst>
                                                <p:cond delay="0"/>
                                              </p:stCondLst>
                                            </p:cTn>
                                            <p:tgtEl>
                                              <p:spTgt spid="70"/>
                                            </p:tgtEl>
                                            <p:attrNameLst>
                                              <p:attrName>style.visibility</p:attrName>
                                            </p:attrNameLst>
                                          </p:cBhvr>
                                          <p:to>
                                            <p:strVal val="visible"/>
                                          </p:to>
                                        </p:set>
                                        <p:anim calcmode="lin" valueType="num">
                                          <p:cBhvr additive="base">
                                            <p:cTn id="55" dur="1500" fill="hold"/>
                                            <p:tgtEl>
                                              <p:spTgt spid="70"/>
                                            </p:tgtEl>
                                            <p:attrNameLst>
                                              <p:attrName>ppt_x</p:attrName>
                                            </p:attrNameLst>
                                          </p:cBhvr>
                                          <p:tavLst>
                                            <p:tav tm="0">
                                              <p:val>
                                                <p:strVal val="#ppt_x"/>
                                              </p:val>
                                            </p:tav>
                                            <p:tav tm="100000">
                                              <p:val>
                                                <p:strVal val="#ppt_x"/>
                                              </p:val>
                                            </p:tav>
                                          </p:tavLst>
                                        </p:anim>
                                        <p:anim calcmode="lin" valueType="num">
                                          <p:cBhvr additive="base">
                                            <p:cTn id="56" dur="1500" fill="hold"/>
                                            <p:tgtEl>
                                              <p:spTgt spid="70"/>
                                            </p:tgtEl>
                                            <p:attrNameLst>
                                              <p:attrName>ppt_y</p:attrName>
                                            </p:attrNameLst>
                                          </p:cBhvr>
                                          <p:tavLst>
                                            <p:tav tm="0">
                                              <p:val>
                                                <p:strVal val="1+#ppt_h/2"/>
                                              </p:val>
                                            </p:tav>
                                            <p:tav tm="100000">
                                              <p:val>
                                                <p:strVal val="#ppt_y"/>
                                              </p:val>
                                            </p:tav>
                                          </p:tavLst>
                                        </p:anim>
                                      </p:childTnLst>
                                    </p:cTn>
                                  </p:par>
                                  <p:par>
                                    <p:cTn id="57" presetID="22" presetClass="entr" presetSubtype="1" fill="hold" nodeType="withEffect">
                                      <p:stCondLst>
                                        <p:cond delay="1800"/>
                                      </p:stCondLst>
                                      <p:childTnLst>
                                        <p:set>
                                          <p:cBhvr>
                                            <p:cTn id="58" dur="1" fill="hold">
                                              <p:stCondLst>
                                                <p:cond delay="0"/>
                                              </p:stCondLst>
                                            </p:cTn>
                                            <p:tgtEl>
                                              <p:spTgt spid="33"/>
                                            </p:tgtEl>
                                            <p:attrNameLst>
                                              <p:attrName>style.visibility</p:attrName>
                                            </p:attrNameLst>
                                          </p:cBhvr>
                                          <p:to>
                                            <p:strVal val="visible"/>
                                          </p:to>
                                        </p:set>
                                        <p:animEffect transition="in" filter="wipe(up)">
                                          <p:cBhvr>
                                            <p:cTn id="59" dur="500"/>
                                            <p:tgtEl>
                                              <p:spTgt spid="33"/>
                                            </p:tgtEl>
                                          </p:cBhvr>
                                        </p:animEffect>
                                      </p:childTnLst>
                                    </p:cTn>
                                  </p:par>
                                  <p:par>
                                    <p:cTn id="60" presetID="22" presetClass="entr" presetSubtype="8" fill="hold" nodeType="withEffect">
                                      <p:stCondLst>
                                        <p:cond delay="1900"/>
                                      </p:stCondLst>
                                      <p:childTnLst>
                                        <p:set>
                                          <p:cBhvr>
                                            <p:cTn id="61" dur="1" fill="hold">
                                              <p:stCondLst>
                                                <p:cond delay="0"/>
                                              </p:stCondLst>
                                            </p:cTn>
                                            <p:tgtEl>
                                              <p:spTgt spid="37"/>
                                            </p:tgtEl>
                                            <p:attrNameLst>
                                              <p:attrName>style.visibility</p:attrName>
                                            </p:attrNameLst>
                                          </p:cBhvr>
                                          <p:to>
                                            <p:strVal val="visible"/>
                                          </p:to>
                                        </p:set>
                                        <p:animEffect transition="in" filter="wipe(left)">
                                          <p:cBhvr>
                                            <p:cTn id="62" dur="500"/>
                                            <p:tgtEl>
                                              <p:spTgt spid="37"/>
                                            </p:tgtEl>
                                          </p:cBhvr>
                                        </p:animEffect>
                                      </p:childTnLst>
                                    </p:cTn>
                                  </p:par>
                                  <p:par>
                                    <p:cTn id="63" presetID="22" presetClass="entr" presetSubtype="8" fill="hold" nodeType="withEffect">
                                      <p:stCondLst>
                                        <p:cond delay="2000"/>
                                      </p:stCondLst>
                                      <p:childTnLst>
                                        <p:set>
                                          <p:cBhvr>
                                            <p:cTn id="64" dur="1" fill="hold">
                                              <p:stCondLst>
                                                <p:cond delay="0"/>
                                              </p:stCondLst>
                                            </p:cTn>
                                            <p:tgtEl>
                                              <p:spTgt spid="61"/>
                                            </p:tgtEl>
                                            <p:attrNameLst>
                                              <p:attrName>style.visibility</p:attrName>
                                            </p:attrNameLst>
                                          </p:cBhvr>
                                          <p:to>
                                            <p:strVal val="visible"/>
                                          </p:to>
                                        </p:set>
                                        <p:animEffect transition="in" filter="wipe(left)">
                                          <p:cBhvr>
                                            <p:cTn id="65" dur="500"/>
                                            <p:tgtEl>
                                              <p:spTgt spid="61"/>
                                            </p:tgtEl>
                                          </p:cBhvr>
                                        </p:animEffect>
                                      </p:childTnLst>
                                    </p:cTn>
                                  </p:par>
                                  <p:par>
                                    <p:cTn id="66" presetID="22" presetClass="entr" presetSubtype="8" fill="hold" nodeType="withEffect">
                                      <p:stCondLst>
                                        <p:cond delay="2100"/>
                                      </p:stCondLst>
                                      <p:childTnLst>
                                        <p:set>
                                          <p:cBhvr>
                                            <p:cTn id="67" dur="1" fill="hold">
                                              <p:stCondLst>
                                                <p:cond delay="0"/>
                                              </p:stCondLst>
                                            </p:cTn>
                                            <p:tgtEl>
                                              <p:spTgt spid="66"/>
                                            </p:tgtEl>
                                            <p:attrNameLst>
                                              <p:attrName>style.visibility</p:attrName>
                                            </p:attrNameLst>
                                          </p:cBhvr>
                                          <p:to>
                                            <p:strVal val="visible"/>
                                          </p:to>
                                        </p:set>
                                        <p:animEffect transition="in" filter="wipe(left)">
                                          <p:cBhvr>
                                            <p:cTn id="68" dur="500"/>
                                            <p:tgtEl>
                                              <p:spTgt spid="66"/>
                                            </p:tgtEl>
                                          </p:cBhvr>
                                        </p:animEffect>
                                      </p:childTnLst>
                                    </p:cTn>
                                  </p:par>
                                  <p:par>
                                    <p:cTn id="69" presetID="22" presetClass="entr" presetSubtype="8" fill="hold" nodeType="withEffect">
                                      <p:stCondLst>
                                        <p:cond delay="2200"/>
                                      </p:stCondLst>
                                      <p:childTnLst>
                                        <p:set>
                                          <p:cBhvr>
                                            <p:cTn id="70" dur="1" fill="hold">
                                              <p:stCondLst>
                                                <p:cond delay="0"/>
                                              </p:stCondLst>
                                            </p:cTn>
                                            <p:tgtEl>
                                              <p:spTgt spid="71"/>
                                            </p:tgtEl>
                                            <p:attrNameLst>
                                              <p:attrName>style.visibility</p:attrName>
                                            </p:attrNameLst>
                                          </p:cBhvr>
                                          <p:to>
                                            <p:strVal val="visible"/>
                                          </p:to>
                                        </p:set>
                                        <p:animEffect transition="in" filter="wipe(left)">
                                          <p:cBhvr>
                                            <p:cTn id="71" dur="500"/>
                                            <p:tgtEl>
                                              <p:spTgt spid="71"/>
                                            </p:tgtEl>
                                          </p:cBhvr>
                                        </p:animEffect>
                                      </p:childTnLst>
                                    </p:cTn>
                                  </p:par>
                                </p:childTnLst>
                              </p:cTn>
                            </p:par>
                            <p:par>
                              <p:cTn id="72" fill="hold">
                                <p:stCondLst>
                                  <p:cond delay="5100"/>
                                </p:stCondLst>
                                <p:childTnLst>
                                  <p:par>
                                    <p:cTn id="73" presetID="22" presetClass="entr" presetSubtype="8" fill="hold" nodeType="afterEffect">
                                      <p:stCondLst>
                                        <p:cond delay="0"/>
                                      </p:stCondLst>
                                      <p:childTnLst>
                                        <p:set>
                                          <p:cBhvr>
                                            <p:cTn id="74" dur="1" fill="hold">
                                              <p:stCondLst>
                                                <p:cond delay="0"/>
                                              </p:stCondLst>
                                            </p:cTn>
                                            <p:tgtEl>
                                              <p:spTgt spid="49"/>
                                            </p:tgtEl>
                                            <p:attrNameLst>
                                              <p:attrName>style.visibility</p:attrName>
                                            </p:attrNameLst>
                                          </p:cBhvr>
                                          <p:to>
                                            <p:strVal val="visible"/>
                                          </p:to>
                                        </p:set>
                                        <p:animEffect transition="in" filter="wipe(left)">
                                          <p:cBhvr>
                                            <p:cTn id="75" dur="500"/>
                                            <p:tgtEl>
                                              <p:spTgt spid="49"/>
                                            </p:tgtEl>
                                          </p:cBhvr>
                                        </p:animEffect>
                                      </p:childTnLst>
                                    </p:cTn>
                                  </p:par>
                                  <p:par>
                                    <p:cTn id="76" presetID="2" presetClass="entr" presetSubtype="4" fill="hold" nodeType="withEffect">
                                      <p:stCondLst>
                                        <p:cond delay="400"/>
                                      </p:stCondLst>
                                      <p:childTnLst>
                                        <p:set>
                                          <p:cBhvr>
                                            <p:cTn id="77" dur="1" fill="hold">
                                              <p:stCondLst>
                                                <p:cond delay="0"/>
                                              </p:stCondLst>
                                            </p:cTn>
                                            <p:tgtEl>
                                              <p:spTgt spid="84"/>
                                            </p:tgtEl>
                                            <p:attrNameLst>
                                              <p:attrName>style.visibility</p:attrName>
                                            </p:attrNameLst>
                                          </p:cBhvr>
                                          <p:to>
                                            <p:strVal val="visible"/>
                                          </p:to>
                                        </p:set>
                                        <p:anim calcmode="lin" valueType="num">
                                          <p:cBhvr additive="base">
                                            <p:cTn id="78" dur="1500" fill="hold"/>
                                            <p:tgtEl>
                                              <p:spTgt spid="84"/>
                                            </p:tgtEl>
                                            <p:attrNameLst>
                                              <p:attrName>ppt_x</p:attrName>
                                            </p:attrNameLst>
                                          </p:cBhvr>
                                          <p:tavLst>
                                            <p:tav tm="0">
                                              <p:val>
                                                <p:strVal val="#ppt_x"/>
                                              </p:val>
                                            </p:tav>
                                            <p:tav tm="100000">
                                              <p:val>
                                                <p:strVal val="#ppt_x"/>
                                              </p:val>
                                            </p:tav>
                                          </p:tavLst>
                                        </p:anim>
                                        <p:anim calcmode="lin" valueType="num">
                                          <p:cBhvr additive="base">
                                            <p:cTn id="79" dur="1500" fill="hold"/>
                                            <p:tgtEl>
                                              <p:spTgt spid="84"/>
                                            </p:tgtEl>
                                            <p:attrNameLst>
                                              <p:attrName>ppt_y</p:attrName>
                                            </p:attrNameLst>
                                          </p:cBhvr>
                                          <p:tavLst>
                                            <p:tav tm="0">
                                              <p:val>
                                                <p:strVal val="1+#ppt_h/2"/>
                                              </p:val>
                                            </p:tav>
                                            <p:tav tm="100000">
                                              <p:val>
                                                <p:strVal val="#ppt_y"/>
                                              </p:val>
                                            </p:tav>
                                          </p:tavLst>
                                        </p:anim>
                                      </p:childTnLst>
                                    </p:cTn>
                                  </p:par>
                                  <p:par>
                                    <p:cTn id="80" presetID="2" presetClass="entr" presetSubtype="4" fill="hold" nodeType="withEffect">
                                      <p:stCondLst>
                                        <p:cond delay="500"/>
                                      </p:stCondLst>
                                      <p:childTnLst>
                                        <p:set>
                                          <p:cBhvr>
                                            <p:cTn id="81" dur="1" fill="hold">
                                              <p:stCondLst>
                                                <p:cond delay="0"/>
                                              </p:stCondLst>
                                            </p:cTn>
                                            <p:tgtEl>
                                              <p:spTgt spid="80"/>
                                            </p:tgtEl>
                                            <p:attrNameLst>
                                              <p:attrName>style.visibility</p:attrName>
                                            </p:attrNameLst>
                                          </p:cBhvr>
                                          <p:to>
                                            <p:strVal val="visible"/>
                                          </p:to>
                                        </p:set>
                                        <p:anim calcmode="lin" valueType="num">
                                          <p:cBhvr additive="base">
                                            <p:cTn id="82" dur="1500" fill="hold"/>
                                            <p:tgtEl>
                                              <p:spTgt spid="80"/>
                                            </p:tgtEl>
                                            <p:attrNameLst>
                                              <p:attrName>ppt_x</p:attrName>
                                            </p:attrNameLst>
                                          </p:cBhvr>
                                          <p:tavLst>
                                            <p:tav tm="0">
                                              <p:val>
                                                <p:strVal val="#ppt_x"/>
                                              </p:val>
                                            </p:tav>
                                            <p:tav tm="100000">
                                              <p:val>
                                                <p:strVal val="#ppt_x"/>
                                              </p:val>
                                            </p:tav>
                                          </p:tavLst>
                                        </p:anim>
                                        <p:anim calcmode="lin" valueType="num">
                                          <p:cBhvr additive="base">
                                            <p:cTn id="83" dur="1500" fill="hold"/>
                                            <p:tgtEl>
                                              <p:spTgt spid="80"/>
                                            </p:tgtEl>
                                            <p:attrNameLst>
                                              <p:attrName>ppt_y</p:attrName>
                                            </p:attrNameLst>
                                          </p:cBhvr>
                                          <p:tavLst>
                                            <p:tav tm="0">
                                              <p:val>
                                                <p:strVal val="1+#ppt_h/2"/>
                                              </p:val>
                                            </p:tav>
                                            <p:tav tm="100000">
                                              <p:val>
                                                <p:strVal val="#ppt_y"/>
                                              </p:val>
                                            </p:tav>
                                          </p:tavLst>
                                        </p:anim>
                                      </p:childTnLst>
                                    </p:cTn>
                                  </p:par>
                                  <p:par>
                                    <p:cTn id="84" presetID="2" presetClass="entr" presetSubtype="4" fill="hold" nodeType="withEffect">
                                      <p:stCondLst>
                                        <p:cond delay="700"/>
                                      </p:stCondLst>
                                      <p:childTnLst>
                                        <p:set>
                                          <p:cBhvr>
                                            <p:cTn id="85" dur="1" fill="hold">
                                              <p:stCondLst>
                                                <p:cond delay="0"/>
                                              </p:stCondLst>
                                            </p:cTn>
                                            <p:tgtEl>
                                              <p:spTgt spid="89"/>
                                            </p:tgtEl>
                                            <p:attrNameLst>
                                              <p:attrName>style.visibility</p:attrName>
                                            </p:attrNameLst>
                                          </p:cBhvr>
                                          <p:to>
                                            <p:strVal val="visible"/>
                                          </p:to>
                                        </p:set>
                                        <p:anim calcmode="lin" valueType="num">
                                          <p:cBhvr additive="base">
                                            <p:cTn id="86" dur="1500" fill="hold"/>
                                            <p:tgtEl>
                                              <p:spTgt spid="89"/>
                                            </p:tgtEl>
                                            <p:attrNameLst>
                                              <p:attrName>ppt_x</p:attrName>
                                            </p:attrNameLst>
                                          </p:cBhvr>
                                          <p:tavLst>
                                            <p:tav tm="0">
                                              <p:val>
                                                <p:strVal val="#ppt_x"/>
                                              </p:val>
                                            </p:tav>
                                            <p:tav tm="100000">
                                              <p:val>
                                                <p:strVal val="#ppt_x"/>
                                              </p:val>
                                            </p:tav>
                                          </p:tavLst>
                                        </p:anim>
                                        <p:anim calcmode="lin" valueType="num">
                                          <p:cBhvr additive="base">
                                            <p:cTn id="87" dur="1500" fill="hold"/>
                                            <p:tgtEl>
                                              <p:spTgt spid="89"/>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stCondLst>
                                        <p:cond delay="800"/>
                                      </p:stCondLst>
                                      <p:childTnLst>
                                        <p:set>
                                          <p:cBhvr>
                                            <p:cTn id="89" dur="1" fill="hold">
                                              <p:stCondLst>
                                                <p:cond delay="0"/>
                                              </p:stCondLst>
                                            </p:cTn>
                                            <p:tgtEl>
                                              <p:spTgt spid="94"/>
                                            </p:tgtEl>
                                            <p:attrNameLst>
                                              <p:attrName>style.visibility</p:attrName>
                                            </p:attrNameLst>
                                          </p:cBhvr>
                                          <p:to>
                                            <p:strVal val="visible"/>
                                          </p:to>
                                        </p:set>
                                        <p:anim calcmode="lin" valueType="num">
                                          <p:cBhvr additive="base">
                                            <p:cTn id="90" dur="1500" fill="hold"/>
                                            <p:tgtEl>
                                              <p:spTgt spid="94"/>
                                            </p:tgtEl>
                                            <p:attrNameLst>
                                              <p:attrName>ppt_x</p:attrName>
                                            </p:attrNameLst>
                                          </p:cBhvr>
                                          <p:tavLst>
                                            <p:tav tm="0">
                                              <p:val>
                                                <p:strVal val="#ppt_x"/>
                                              </p:val>
                                            </p:tav>
                                            <p:tav tm="100000">
                                              <p:val>
                                                <p:strVal val="#ppt_x"/>
                                              </p:val>
                                            </p:tav>
                                          </p:tavLst>
                                        </p:anim>
                                        <p:anim calcmode="lin" valueType="num">
                                          <p:cBhvr additive="base">
                                            <p:cTn id="91" dur="1500" fill="hold"/>
                                            <p:tgtEl>
                                              <p:spTgt spid="94"/>
                                            </p:tgtEl>
                                            <p:attrNameLst>
                                              <p:attrName>ppt_y</p:attrName>
                                            </p:attrNameLst>
                                          </p:cBhvr>
                                          <p:tavLst>
                                            <p:tav tm="0">
                                              <p:val>
                                                <p:strVal val="1+#ppt_h/2"/>
                                              </p:val>
                                            </p:tav>
                                            <p:tav tm="100000">
                                              <p:val>
                                                <p:strVal val="#ppt_y"/>
                                              </p:val>
                                            </p:tav>
                                          </p:tavLst>
                                        </p:anim>
                                      </p:childTnLst>
                                    </p:cTn>
                                  </p:par>
                                  <p:par>
                                    <p:cTn id="92" presetID="22" presetClass="entr" presetSubtype="1" fill="hold" nodeType="withEffect">
                                      <p:stCondLst>
                                        <p:cond delay="1600"/>
                                      </p:stCondLst>
                                      <p:childTnLst>
                                        <p:set>
                                          <p:cBhvr>
                                            <p:cTn id="93" dur="1" fill="hold">
                                              <p:stCondLst>
                                                <p:cond delay="0"/>
                                              </p:stCondLst>
                                            </p:cTn>
                                            <p:tgtEl>
                                              <p:spTgt spid="78"/>
                                            </p:tgtEl>
                                            <p:attrNameLst>
                                              <p:attrName>style.visibility</p:attrName>
                                            </p:attrNameLst>
                                          </p:cBhvr>
                                          <p:to>
                                            <p:strVal val="visible"/>
                                          </p:to>
                                        </p:set>
                                        <p:animEffect transition="in" filter="wipe(up)">
                                          <p:cBhvr>
                                            <p:cTn id="94" dur="500"/>
                                            <p:tgtEl>
                                              <p:spTgt spid="78"/>
                                            </p:tgtEl>
                                          </p:cBhvr>
                                        </p:animEffect>
                                      </p:childTnLst>
                                    </p:cTn>
                                  </p:par>
                                  <p:par>
                                    <p:cTn id="95" presetID="22" presetClass="entr" presetSubtype="8" fill="hold" nodeType="withEffect">
                                      <p:stCondLst>
                                        <p:cond delay="1700"/>
                                      </p:stCondLst>
                                      <p:childTnLst>
                                        <p:set>
                                          <p:cBhvr>
                                            <p:cTn id="96" dur="1" fill="hold">
                                              <p:stCondLst>
                                                <p:cond delay="0"/>
                                              </p:stCondLst>
                                            </p:cTn>
                                            <p:tgtEl>
                                              <p:spTgt spid="81"/>
                                            </p:tgtEl>
                                            <p:attrNameLst>
                                              <p:attrName>style.visibility</p:attrName>
                                            </p:attrNameLst>
                                          </p:cBhvr>
                                          <p:to>
                                            <p:strVal val="visible"/>
                                          </p:to>
                                        </p:set>
                                        <p:animEffect transition="in" filter="wipe(left)">
                                          <p:cBhvr>
                                            <p:cTn id="97" dur="500"/>
                                            <p:tgtEl>
                                              <p:spTgt spid="81"/>
                                            </p:tgtEl>
                                          </p:cBhvr>
                                        </p:animEffect>
                                      </p:childTnLst>
                                    </p:cTn>
                                  </p:par>
                                  <p:par>
                                    <p:cTn id="98" presetID="22" presetClass="entr" presetSubtype="8" fill="hold" nodeType="withEffect">
                                      <p:stCondLst>
                                        <p:cond delay="1800"/>
                                      </p:stCondLst>
                                      <p:childTnLst>
                                        <p:set>
                                          <p:cBhvr>
                                            <p:cTn id="99" dur="1" fill="hold">
                                              <p:stCondLst>
                                                <p:cond delay="0"/>
                                              </p:stCondLst>
                                            </p:cTn>
                                            <p:tgtEl>
                                              <p:spTgt spid="90"/>
                                            </p:tgtEl>
                                            <p:attrNameLst>
                                              <p:attrName>style.visibility</p:attrName>
                                            </p:attrNameLst>
                                          </p:cBhvr>
                                          <p:to>
                                            <p:strVal val="visible"/>
                                          </p:to>
                                        </p:set>
                                        <p:animEffect transition="in" filter="wipe(left)">
                                          <p:cBhvr>
                                            <p:cTn id="100" dur="500"/>
                                            <p:tgtEl>
                                              <p:spTgt spid="90"/>
                                            </p:tgtEl>
                                          </p:cBhvr>
                                        </p:animEffect>
                                      </p:childTnLst>
                                    </p:cTn>
                                  </p:par>
                                  <p:par>
                                    <p:cTn id="101" presetID="22" presetClass="entr" presetSubtype="8" fill="hold" nodeType="withEffect">
                                      <p:stCondLst>
                                        <p:cond delay="1900"/>
                                      </p:stCondLst>
                                      <p:childTnLst>
                                        <p:set>
                                          <p:cBhvr>
                                            <p:cTn id="102" dur="1" fill="hold">
                                              <p:stCondLst>
                                                <p:cond delay="0"/>
                                              </p:stCondLst>
                                            </p:cTn>
                                            <p:tgtEl>
                                              <p:spTgt spid="95"/>
                                            </p:tgtEl>
                                            <p:attrNameLst>
                                              <p:attrName>style.visibility</p:attrName>
                                            </p:attrNameLst>
                                          </p:cBhvr>
                                          <p:to>
                                            <p:strVal val="visible"/>
                                          </p:to>
                                        </p:set>
                                        <p:animEffect transition="in" filter="wipe(left)">
                                          <p:cBhvr>
                                            <p:cTn id="103"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A07816DA-D06F-427B-A548-F7CC05A67FDA}"/>
              </a:ext>
            </a:extLst>
          </p:cNvPr>
          <p:cNvGrpSpPr/>
          <p:nvPr/>
        </p:nvGrpSpPr>
        <p:grpSpPr>
          <a:xfrm>
            <a:off x="4307693" y="3935326"/>
            <a:ext cx="1581753" cy="659671"/>
            <a:chOff x="3067291" y="3565002"/>
            <a:chExt cx="3573716" cy="1319514"/>
          </a:xfrm>
        </p:grpSpPr>
        <p:sp>
          <p:nvSpPr>
            <p:cNvPr id="73" name="Rectangle: Rounded Corners 72">
              <a:extLst>
                <a:ext uri="{FF2B5EF4-FFF2-40B4-BE49-F238E27FC236}">
                  <a16:creationId xmlns:a16="http://schemas.microsoft.com/office/drawing/2014/main" id="{9523D54B-0641-4F27-A015-165F034A5534}"/>
                </a:ext>
              </a:extLst>
            </p:cNvPr>
            <p:cNvSpPr/>
            <p:nvPr/>
          </p:nvSpPr>
          <p:spPr>
            <a:xfrm>
              <a:off x="3067291" y="3565002"/>
              <a:ext cx="3573716"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74" name="TextBox 73">
              <a:extLst>
                <a:ext uri="{FF2B5EF4-FFF2-40B4-BE49-F238E27FC236}">
                  <a16:creationId xmlns:a16="http://schemas.microsoft.com/office/drawing/2014/main" id="{DA6DA246-23DF-4E50-B13A-41597486E08F}"/>
                </a:ext>
              </a:extLst>
            </p:cNvPr>
            <p:cNvSpPr txBox="1"/>
            <p:nvPr/>
          </p:nvSpPr>
          <p:spPr>
            <a:xfrm>
              <a:off x="3434499" y="3786121"/>
              <a:ext cx="1869537" cy="877278"/>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3BC8F1"/>
                  </a:solidFill>
                  <a:latin typeface="Century Gothic"/>
                </a:rPr>
                <a:t>Static Page</a:t>
              </a:r>
            </a:p>
          </p:txBody>
        </p:sp>
      </p:grpSp>
      <p:grpSp>
        <p:nvGrpSpPr>
          <p:cNvPr id="68" name="Group 67">
            <a:extLst>
              <a:ext uri="{FF2B5EF4-FFF2-40B4-BE49-F238E27FC236}">
                <a16:creationId xmlns:a16="http://schemas.microsoft.com/office/drawing/2014/main" id="{C2626161-6728-4947-BDED-BC39A98B016A}"/>
              </a:ext>
            </a:extLst>
          </p:cNvPr>
          <p:cNvGrpSpPr/>
          <p:nvPr/>
        </p:nvGrpSpPr>
        <p:grpSpPr>
          <a:xfrm>
            <a:off x="4307693" y="4737793"/>
            <a:ext cx="1788307" cy="659671"/>
            <a:chOff x="3067290" y="3565002"/>
            <a:chExt cx="4040390" cy="1319514"/>
          </a:xfrm>
        </p:grpSpPr>
        <p:sp>
          <p:nvSpPr>
            <p:cNvPr id="71" name="Rectangle: Rounded Corners 70">
              <a:extLst>
                <a:ext uri="{FF2B5EF4-FFF2-40B4-BE49-F238E27FC236}">
                  <a16:creationId xmlns:a16="http://schemas.microsoft.com/office/drawing/2014/main" id="{5876E971-06FC-416F-A08B-4D2BFD4D17E9}"/>
                </a:ext>
              </a:extLst>
            </p:cNvPr>
            <p:cNvSpPr/>
            <p:nvPr/>
          </p:nvSpPr>
          <p:spPr>
            <a:xfrm>
              <a:off x="3067290" y="3565002"/>
              <a:ext cx="40403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72" name="TextBox 71">
              <a:extLst>
                <a:ext uri="{FF2B5EF4-FFF2-40B4-BE49-F238E27FC236}">
                  <a16:creationId xmlns:a16="http://schemas.microsoft.com/office/drawing/2014/main" id="{4AC7091E-32BE-48DF-8348-213716C3B2C4}"/>
                </a:ext>
              </a:extLst>
            </p:cNvPr>
            <p:cNvSpPr txBox="1"/>
            <p:nvPr/>
          </p:nvSpPr>
          <p:spPr>
            <a:xfrm>
              <a:off x="3434498" y="3786121"/>
              <a:ext cx="1634123" cy="877278"/>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Option 02</a:t>
              </a:r>
            </a:p>
            <a:p>
              <a:pPr defTabSz="228554">
                <a:defRPr/>
              </a:pPr>
              <a:r>
                <a:rPr lang="en-US" sz="900">
                  <a:solidFill>
                    <a:srgbClr val="3BC8F1"/>
                  </a:solidFill>
                  <a:latin typeface="Century Gothic"/>
                </a:rPr>
                <a:t>JQuery</a:t>
              </a:r>
            </a:p>
          </p:txBody>
        </p:sp>
      </p:grpSp>
      <p:cxnSp>
        <p:nvCxnSpPr>
          <p:cNvPr id="69" name="Straight Connector 68">
            <a:extLst>
              <a:ext uri="{FF2B5EF4-FFF2-40B4-BE49-F238E27FC236}">
                <a16:creationId xmlns:a16="http://schemas.microsoft.com/office/drawing/2014/main" id="{941176C8-A06C-4880-A3FD-063FAC511447}"/>
              </a:ext>
            </a:extLst>
          </p:cNvPr>
          <p:cNvCxnSpPr>
            <a:cxnSpLocks/>
          </p:cNvCxnSpPr>
          <p:nvPr/>
        </p:nvCxnSpPr>
        <p:spPr>
          <a:xfrm>
            <a:off x="3932511" y="4265161"/>
            <a:ext cx="0" cy="802467"/>
          </a:xfrm>
          <a:prstGeom prst="line">
            <a:avLst/>
          </a:prstGeom>
          <a:ln w="25400" cap="rnd">
            <a:solidFill>
              <a:schemeClr val="accent2"/>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C669546C-46AA-4196-956F-44B75A45BB99}"/>
              </a:ext>
            </a:extLst>
          </p:cNvPr>
          <p:cNvCxnSpPr>
            <a:cxnSpLocks/>
            <a:endCxn id="71" idx="1"/>
          </p:cNvCxnSpPr>
          <p:nvPr/>
        </p:nvCxnSpPr>
        <p:spPr>
          <a:xfrm>
            <a:off x="3932511" y="5067628"/>
            <a:ext cx="375182"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50" name="Group 49">
            <a:extLst>
              <a:ext uri="{FF2B5EF4-FFF2-40B4-BE49-F238E27FC236}">
                <a16:creationId xmlns:a16="http://schemas.microsoft.com/office/drawing/2014/main" id="{B878CC4F-316F-4497-9CE5-411D27D022F7}"/>
              </a:ext>
            </a:extLst>
          </p:cNvPr>
          <p:cNvGrpSpPr/>
          <p:nvPr/>
        </p:nvGrpSpPr>
        <p:grpSpPr>
          <a:xfrm>
            <a:off x="7028340" y="3099165"/>
            <a:ext cx="1265755" cy="659671"/>
            <a:chOff x="3067291" y="3565002"/>
            <a:chExt cx="2859770" cy="1319514"/>
          </a:xfrm>
        </p:grpSpPr>
        <p:sp>
          <p:nvSpPr>
            <p:cNvPr id="51" name="Rectangle: Rounded Corners 50">
              <a:extLst>
                <a:ext uri="{FF2B5EF4-FFF2-40B4-BE49-F238E27FC236}">
                  <a16:creationId xmlns:a16="http://schemas.microsoft.com/office/drawing/2014/main" id="{7F5E2093-B845-494B-820E-F6F26AE9CC6A}"/>
                </a:ext>
              </a:extLst>
            </p:cNvPr>
            <p:cNvSpPr/>
            <p:nvPr/>
          </p:nvSpPr>
          <p:spPr>
            <a:xfrm>
              <a:off x="3067291" y="3565002"/>
              <a:ext cx="285977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52" name="TextBox 51">
              <a:extLst>
                <a:ext uri="{FF2B5EF4-FFF2-40B4-BE49-F238E27FC236}">
                  <a16:creationId xmlns:a16="http://schemas.microsoft.com/office/drawing/2014/main" id="{AB080163-F4F3-47AA-B2C7-2E64D74877B1}"/>
                </a:ext>
              </a:extLst>
            </p:cNvPr>
            <p:cNvSpPr txBox="1"/>
            <p:nvPr/>
          </p:nvSpPr>
          <p:spPr>
            <a:xfrm>
              <a:off x="3434497" y="3786121"/>
              <a:ext cx="1869538" cy="877278"/>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Option 01</a:t>
              </a:r>
            </a:p>
            <a:p>
              <a:pPr defTabSz="228554">
                <a:defRPr/>
              </a:pPr>
              <a:r>
                <a:rPr lang="en-US" sz="900">
                  <a:solidFill>
                    <a:srgbClr val="40D492"/>
                  </a:solidFill>
                  <a:latin typeface="Century Gothic"/>
                </a:rPr>
                <a:t>Static Page</a:t>
              </a:r>
            </a:p>
          </p:txBody>
        </p:sp>
      </p:grpSp>
      <p:grpSp>
        <p:nvGrpSpPr>
          <p:cNvPr id="53" name="Group 52">
            <a:extLst>
              <a:ext uri="{FF2B5EF4-FFF2-40B4-BE49-F238E27FC236}">
                <a16:creationId xmlns:a16="http://schemas.microsoft.com/office/drawing/2014/main" id="{4BF883F5-7F8D-4119-9E8C-0FBD7505BAD2}"/>
              </a:ext>
            </a:extLst>
          </p:cNvPr>
          <p:cNvGrpSpPr/>
          <p:nvPr/>
        </p:nvGrpSpPr>
        <p:grpSpPr>
          <a:xfrm>
            <a:off x="7028340" y="3901631"/>
            <a:ext cx="950698" cy="659671"/>
            <a:chOff x="3067291" y="3565002"/>
            <a:chExt cx="2147949" cy="1319514"/>
          </a:xfrm>
        </p:grpSpPr>
        <p:sp>
          <p:nvSpPr>
            <p:cNvPr id="54" name="Rectangle: Rounded Corners 53">
              <a:extLst>
                <a:ext uri="{FF2B5EF4-FFF2-40B4-BE49-F238E27FC236}">
                  <a16:creationId xmlns:a16="http://schemas.microsoft.com/office/drawing/2014/main" id="{92F9B0F4-5CAD-4FC0-A797-B3B4D147889B}"/>
                </a:ext>
              </a:extLst>
            </p:cNvPr>
            <p:cNvSpPr/>
            <p:nvPr/>
          </p:nvSpPr>
          <p:spPr>
            <a:xfrm>
              <a:off x="3067291" y="3565002"/>
              <a:ext cx="2147949"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55" name="TextBox 54">
              <a:extLst>
                <a:ext uri="{FF2B5EF4-FFF2-40B4-BE49-F238E27FC236}">
                  <a16:creationId xmlns:a16="http://schemas.microsoft.com/office/drawing/2014/main" id="{AB006DF3-588B-4E79-BC3E-62594561E6B1}"/>
                </a:ext>
              </a:extLst>
            </p:cNvPr>
            <p:cNvSpPr txBox="1"/>
            <p:nvPr/>
          </p:nvSpPr>
          <p:spPr>
            <a:xfrm>
              <a:off x="3434499" y="3786121"/>
              <a:ext cx="1634123" cy="877278"/>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Option 02</a:t>
              </a:r>
            </a:p>
            <a:p>
              <a:pPr defTabSz="228554">
                <a:defRPr/>
              </a:pPr>
              <a:r>
                <a:rPr lang="en-US" sz="900">
                  <a:solidFill>
                    <a:srgbClr val="40D492"/>
                  </a:solidFill>
                  <a:latin typeface="Century Gothic"/>
                </a:rPr>
                <a:t>JQuery</a:t>
              </a:r>
            </a:p>
          </p:txBody>
        </p:sp>
      </p:grpSp>
      <p:cxnSp>
        <p:nvCxnSpPr>
          <p:cNvPr id="56" name="Straight Connector 55">
            <a:extLst>
              <a:ext uri="{FF2B5EF4-FFF2-40B4-BE49-F238E27FC236}">
                <a16:creationId xmlns:a16="http://schemas.microsoft.com/office/drawing/2014/main" id="{EF5B5FE8-BE3E-4301-93D6-98C84602C177}"/>
              </a:ext>
            </a:extLst>
          </p:cNvPr>
          <p:cNvCxnSpPr>
            <a:cxnSpLocks/>
          </p:cNvCxnSpPr>
          <p:nvPr/>
        </p:nvCxnSpPr>
        <p:spPr>
          <a:xfrm>
            <a:off x="6653157" y="3429000"/>
            <a:ext cx="0" cy="1638628"/>
          </a:xfrm>
          <a:prstGeom prst="line">
            <a:avLst/>
          </a:prstGeom>
          <a:ln w="25400" cap="rnd">
            <a:solidFill>
              <a:schemeClr val="accent2"/>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970EC64-1410-439C-AE32-4F6596196B29}"/>
              </a:ext>
            </a:extLst>
          </p:cNvPr>
          <p:cNvCxnSpPr>
            <a:cxnSpLocks/>
            <a:endCxn id="54" idx="1"/>
          </p:cNvCxnSpPr>
          <p:nvPr/>
        </p:nvCxnSpPr>
        <p:spPr>
          <a:xfrm>
            <a:off x="6653158" y="4231467"/>
            <a:ext cx="375183"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2F828E2D-533D-4748-90F4-2AB089B95400}"/>
              </a:ext>
            </a:extLst>
          </p:cNvPr>
          <p:cNvGrpSpPr/>
          <p:nvPr/>
        </p:nvGrpSpPr>
        <p:grpSpPr>
          <a:xfrm>
            <a:off x="9000828" y="2263002"/>
            <a:ext cx="1876615" cy="659671"/>
            <a:chOff x="3067291" y="3565002"/>
            <a:chExt cx="2859770" cy="1319514"/>
          </a:xfrm>
        </p:grpSpPr>
        <p:sp>
          <p:nvSpPr>
            <p:cNvPr id="32" name="Rectangle: Rounded Corners 31">
              <a:extLst>
                <a:ext uri="{FF2B5EF4-FFF2-40B4-BE49-F238E27FC236}">
                  <a16:creationId xmlns:a16="http://schemas.microsoft.com/office/drawing/2014/main" id="{536B9A4C-99BF-4F91-A37C-7B8A8E0EC670}"/>
                </a:ext>
              </a:extLst>
            </p:cNvPr>
            <p:cNvSpPr/>
            <p:nvPr/>
          </p:nvSpPr>
          <p:spPr>
            <a:xfrm>
              <a:off x="3067291" y="3565002"/>
              <a:ext cx="2859770" cy="1319514"/>
            </a:xfrm>
            <a:prstGeom prst="roundRect">
              <a:avLst>
                <a:gd name="adj" fmla="val 6861"/>
              </a:avLst>
            </a:prstGeom>
            <a:solidFill>
              <a:schemeClr val="tx1">
                <a:lumMod val="90000"/>
                <a:lumOff val="10000"/>
              </a:schemeClr>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prstTxWarp prst="textNoShape">
                <a:avLst/>
              </a:prstTxWarp>
              <a:noAutofit/>
            </a:bodyPr>
            <a:lstStyle/>
            <a:p>
              <a:pPr algn="ctr" defTabSz="228554">
                <a:defRPr/>
              </a:pPr>
              <a:endParaRPr lang="en-US" sz="900">
                <a:solidFill>
                  <a:srgbClr val="FFFFFF"/>
                </a:solidFill>
                <a:latin typeface="Calibri"/>
              </a:endParaRPr>
            </a:p>
          </p:txBody>
        </p:sp>
        <p:sp>
          <p:nvSpPr>
            <p:cNvPr id="33" name="TextBox 32">
              <a:extLst>
                <a:ext uri="{FF2B5EF4-FFF2-40B4-BE49-F238E27FC236}">
                  <a16:creationId xmlns:a16="http://schemas.microsoft.com/office/drawing/2014/main" id="{920045E2-0B30-46E4-94EB-AADC2DB9582F}"/>
                </a:ext>
              </a:extLst>
            </p:cNvPr>
            <p:cNvSpPr txBox="1"/>
            <p:nvPr/>
          </p:nvSpPr>
          <p:spPr>
            <a:xfrm>
              <a:off x="3434499" y="3786121"/>
              <a:ext cx="2389561" cy="877278"/>
            </a:xfrm>
            <a:prstGeom prst="rect">
              <a:avLst/>
            </a:prstGeom>
            <a:noFill/>
          </p:spPr>
          <p:txBody>
            <a:bodyPr wrap="none" rtlCol="0" anchor="ctr">
              <a:spAutoFit/>
            </a:bodyPr>
            <a:lstStyle/>
            <a:p>
              <a:pPr defTabSz="228554">
                <a:lnSpc>
                  <a:spcPct val="150000"/>
                </a:lnSpc>
                <a:defRPr/>
              </a:pPr>
              <a:r>
                <a:rPr lang="en-US" sz="900" b="1">
                  <a:solidFill>
                    <a:srgbClr val="FFFFFF"/>
                  </a:solidFill>
                  <a:latin typeface="Century Gothic"/>
                </a:rPr>
                <a:t>Acount</a:t>
              </a:r>
            </a:p>
            <a:p>
              <a:pPr defTabSz="228554">
                <a:defRPr/>
              </a:pPr>
              <a:r>
                <a:rPr lang="en-US" sz="900">
                  <a:solidFill>
                    <a:srgbClr val="FA3585"/>
                  </a:solidFill>
                  <a:latin typeface="Century Gothic"/>
                </a:rPr>
                <a:t>Vestibulum non ex ligula.</a:t>
              </a:r>
            </a:p>
          </p:txBody>
        </p:sp>
      </p:grpSp>
      <p:cxnSp>
        <p:nvCxnSpPr>
          <p:cNvPr id="6" name="Straight Connector 5">
            <a:extLst>
              <a:ext uri="{FF2B5EF4-FFF2-40B4-BE49-F238E27FC236}">
                <a16:creationId xmlns:a16="http://schemas.microsoft.com/office/drawing/2014/main" id="{5004D5DF-0729-4C33-98FA-0198415D1DE2}"/>
              </a:ext>
            </a:extLst>
          </p:cNvPr>
          <p:cNvCxnSpPr>
            <a:cxnSpLocks/>
          </p:cNvCxnSpPr>
          <p:nvPr/>
        </p:nvCxnSpPr>
        <p:spPr>
          <a:xfrm>
            <a:off x="1477029" y="2007040"/>
            <a:ext cx="0" cy="3090815"/>
          </a:xfrm>
          <a:prstGeom prst="line">
            <a:avLst/>
          </a:prstGeom>
          <a:ln w="25400" cap="rnd">
            <a:solidFill>
              <a:schemeClr val="accent2"/>
            </a:solidFill>
            <a:headEnd type="oval" w="lg" len="lg"/>
            <a:tailEnd type="none" w="lg" len="lg"/>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AB46054F-47D7-475F-B00E-5F5B46B34472}"/>
              </a:ext>
            </a:extLst>
          </p:cNvPr>
          <p:cNvGrpSpPr/>
          <p:nvPr/>
        </p:nvGrpSpPr>
        <p:grpSpPr>
          <a:xfrm>
            <a:off x="1685571" y="2263002"/>
            <a:ext cx="1181119" cy="659671"/>
            <a:chOff x="3067292" y="3565002"/>
            <a:chExt cx="1799905" cy="1319514"/>
          </a:xfrm>
        </p:grpSpPr>
        <p:sp>
          <p:nvSpPr>
            <p:cNvPr id="8" name="Rectangle: Rounded Corners 7">
              <a:extLst>
                <a:ext uri="{FF2B5EF4-FFF2-40B4-BE49-F238E27FC236}">
                  <a16:creationId xmlns:a16="http://schemas.microsoft.com/office/drawing/2014/main" id="{3537AF37-4F0B-489E-9EE9-579671ACF2ED}"/>
                </a:ext>
              </a:extLst>
            </p:cNvPr>
            <p:cNvSpPr/>
            <p:nvPr/>
          </p:nvSpPr>
          <p:spPr>
            <a:xfrm>
              <a:off x="3067292" y="3565002"/>
              <a:ext cx="1799905" cy="1319514"/>
            </a:xfrm>
            <a:prstGeom prst="roundRect">
              <a:avLst>
                <a:gd name="adj" fmla="val 6861"/>
              </a:avLst>
            </a:prstGeom>
            <a:solidFill>
              <a:schemeClr val="tx1">
                <a:lumMod val="90000"/>
                <a:lumOff val="10000"/>
              </a:schemeClr>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9" name="TextBox 8">
              <a:extLst>
                <a:ext uri="{FF2B5EF4-FFF2-40B4-BE49-F238E27FC236}">
                  <a16:creationId xmlns:a16="http://schemas.microsoft.com/office/drawing/2014/main" id="{47BADCAF-68FE-47C8-B129-5826D0B9F516}"/>
                </a:ext>
              </a:extLst>
            </p:cNvPr>
            <p:cNvSpPr txBox="1"/>
            <p:nvPr/>
          </p:nvSpPr>
          <p:spPr>
            <a:xfrm>
              <a:off x="3434498" y="3647605"/>
              <a:ext cx="1094869" cy="1154312"/>
            </a:xfrm>
            <a:prstGeom prst="rect">
              <a:avLst/>
            </a:prstGeom>
            <a:noFill/>
          </p:spPr>
          <p:txBody>
            <a:bodyPr wrap="none" rtlCol="0" anchor="ctr">
              <a:spAutoFit/>
            </a:bodyPr>
            <a:lstStyle/>
            <a:p>
              <a:pPr defTabSz="228554">
                <a:lnSpc>
                  <a:spcPct val="150000"/>
                </a:lnSpc>
                <a:defRPr/>
              </a:pPr>
              <a:r>
                <a:rPr lang="en-US" sz="900" b="1">
                  <a:solidFill>
                    <a:srgbClr val="FFFFFF"/>
                  </a:solidFill>
                  <a:latin typeface="Century Gothic"/>
                </a:rPr>
                <a:t>Acount</a:t>
              </a:r>
            </a:p>
            <a:p>
              <a:pPr defTabSz="228554">
                <a:defRPr/>
              </a:pPr>
              <a:r>
                <a:rPr lang="en-US" sz="900">
                  <a:solidFill>
                    <a:srgbClr val="FA3585"/>
                  </a:solidFill>
                  <a:latin typeface="Century Gothic"/>
                </a:rPr>
                <a:t>/account</a:t>
              </a:r>
            </a:p>
            <a:p>
              <a:pPr defTabSz="228554">
                <a:defRPr/>
              </a:pPr>
              <a:r>
                <a:rPr lang="en-US" sz="900">
                  <a:solidFill>
                    <a:srgbClr val="FA3585"/>
                  </a:solidFill>
                  <a:latin typeface="Century Gothic"/>
                </a:rPr>
                <a:t>/login</a:t>
              </a:r>
            </a:p>
          </p:txBody>
        </p:sp>
      </p:grpSp>
      <p:cxnSp>
        <p:nvCxnSpPr>
          <p:cNvPr id="10" name="Straight Connector 9">
            <a:extLst>
              <a:ext uri="{FF2B5EF4-FFF2-40B4-BE49-F238E27FC236}">
                <a16:creationId xmlns:a16="http://schemas.microsoft.com/office/drawing/2014/main" id="{3150167A-BA1B-43DF-8666-FC26AAB81A6C}"/>
              </a:ext>
            </a:extLst>
          </p:cNvPr>
          <p:cNvCxnSpPr>
            <a:cxnSpLocks/>
          </p:cNvCxnSpPr>
          <p:nvPr/>
        </p:nvCxnSpPr>
        <p:spPr>
          <a:xfrm>
            <a:off x="1477029" y="2592838"/>
            <a:ext cx="208542"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4632A570-2C6A-488A-9844-9B74CB909F99}"/>
              </a:ext>
            </a:extLst>
          </p:cNvPr>
          <p:cNvGrpSpPr/>
          <p:nvPr/>
        </p:nvGrpSpPr>
        <p:grpSpPr>
          <a:xfrm>
            <a:off x="1303656" y="1430310"/>
            <a:ext cx="2043175" cy="659671"/>
            <a:chOff x="3067291" y="3565002"/>
            <a:chExt cx="3113590" cy="1319514"/>
          </a:xfrm>
        </p:grpSpPr>
        <p:sp>
          <p:nvSpPr>
            <p:cNvPr id="12" name="Rectangle: Rounded Corners 11">
              <a:extLst>
                <a:ext uri="{FF2B5EF4-FFF2-40B4-BE49-F238E27FC236}">
                  <a16:creationId xmlns:a16="http://schemas.microsoft.com/office/drawing/2014/main" id="{52CAA82F-EA88-4A5D-BF52-5EBD6331A8DE}"/>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13" name="TextBox 12">
              <a:extLst>
                <a:ext uri="{FF2B5EF4-FFF2-40B4-BE49-F238E27FC236}">
                  <a16:creationId xmlns:a16="http://schemas.microsoft.com/office/drawing/2014/main" id="{A84BA305-D69F-4F6E-A88A-80C5263E1ABF}"/>
                </a:ext>
              </a:extLst>
            </p:cNvPr>
            <p:cNvSpPr txBox="1"/>
            <p:nvPr/>
          </p:nvSpPr>
          <p:spPr>
            <a:xfrm>
              <a:off x="3434499" y="3855380"/>
              <a:ext cx="1959624" cy="738760"/>
            </a:xfrm>
            <a:prstGeom prst="rect">
              <a:avLst/>
            </a:prstGeom>
            <a:noFill/>
          </p:spPr>
          <p:txBody>
            <a:bodyPr wrap="none" rtlCol="0" anchor="ctr">
              <a:spAutoFit/>
            </a:bodyPr>
            <a:lstStyle/>
            <a:p>
              <a:pPr defTabSz="228554">
                <a:defRPr/>
              </a:pPr>
              <a:r>
                <a:rPr lang="en-US" sz="900" b="1">
                  <a:solidFill>
                    <a:srgbClr val="172144"/>
                  </a:solidFill>
                  <a:latin typeface="Century Gothic"/>
                </a:rPr>
                <a:t>Homepage</a:t>
              </a:r>
            </a:p>
            <a:p>
              <a:pPr defTabSz="228554">
                <a:defRPr/>
              </a:pPr>
              <a:r>
                <a:rPr lang="en-US" sz="900" b="1">
                  <a:solidFill>
                    <a:srgbClr val="3BC8F1"/>
                  </a:solidFill>
                  <a:latin typeface="Century Gothic"/>
                </a:rPr>
                <a:t>www.example.com</a:t>
              </a:r>
            </a:p>
          </p:txBody>
        </p:sp>
      </p:grpSp>
      <p:grpSp>
        <p:nvGrpSpPr>
          <p:cNvPr id="14" name="Group 13">
            <a:extLst>
              <a:ext uri="{FF2B5EF4-FFF2-40B4-BE49-F238E27FC236}">
                <a16:creationId xmlns:a16="http://schemas.microsoft.com/office/drawing/2014/main" id="{B2617279-6008-4184-9AA2-BC9B7B310DB6}"/>
              </a:ext>
            </a:extLst>
          </p:cNvPr>
          <p:cNvGrpSpPr/>
          <p:nvPr/>
        </p:nvGrpSpPr>
        <p:grpSpPr>
          <a:xfrm>
            <a:off x="1685572" y="3099165"/>
            <a:ext cx="1918581" cy="659671"/>
            <a:chOff x="3067291" y="3565002"/>
            <a:chExt cx="2923721" cy="1319514"/>
          </a:xfrm>
        </p:grpSpPr>
        <p:sp>
          <p:nvSpPr>
            <p:cNvPr id="15" name="Rectangle: Rounded Corners 14">
              <a:extLst>
                <a:ext uri="{FF2B5EF4-FFF2-40B4-BE49-F238E27FC236}">
                  <a16:creationId xmlns:a16="http://schemas.microsoft.com/office/drawing/2014/main" id="{5F88FDEF-F4E5-46DE-A246-E4EED4DF17E5}"/>
                </a:ext>
              </a:extLst>
            </p:cNvPr>
            <p:cNvSpPr/>
            <p:nvPr/>
          </p:nvSpPr>
          <p:spPr>
            <a:xfrm>
              <a:off x="3067291" y="3565002"/>
              <a:ext cx="2923721"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16" name="TextBox 15">
              <a:extLst>
                <a:ext uri="{FF2B5EF4-FFF2-40B4-BE49-F238E27FC236}">
                  <a16:creationId xmlns:a16="http://schemas.microsoft.com/office/drawing/2014/main" id="{6F504E51-4C81-4CA3-ABAB-FD85C34506F4}"/>
                </a:ext>
              </a:extLst>
            </p:cNvPr>
            <p:cNvSpPr txBox="1"/>
            <p:nvPr/>
          </p:nvSpPr>
          <p:spPr>
            <a:xfrm>
              <a:off x="3434499" y="3647605"/>
              <a:ext cx="2296733" cy="1154312"/>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Search</a:t>
              </a:r>
            </a:p>
            <a:p>
              <a:pPr defTabSz="228554">
                <a:defRPr/>
              </a:pPr>
              <a:r>
                <a:rPr lang="en-US" sz="900" i="1">
                  <a:solidFill>
                    <a:srgbClr val="172144">
                      <a:lumMod val="25000"/>
                      <a:lumOff val="75000"/>
                    </a:srgbClr>
                  </a:solidFill>
                  <a:latin typeface="Century Gothic"/>
                </a:rPr>
                <a:t>Search module + results</a:t>
              </a:r>
            </a:p>
            <a:p>
              <a:pPr defTabSz="228554">
                <a:defRPr/>
              </a:pPr>
              <a:r>
                <a:rPr lang="en-US" sz="900">
                  <a:solidFill>
                    <a:srgbClr val="40D492"/>
                  </a:solidFill>
                  <a:latin typeface="Calibri"/>
                </a:rPr>
                <a:t>/?s=“search”</a:t>
              </a:r>
            </a:p>
          </p:txBody>
        </p:sp>
      </p:grpSp>
      <p:cxnSp>
        <p:nvCxnSpPr>
          <p:cNvPr id="17" name="Straight Connector 16">
            <a:extLst>
              <a:ext uri="{FF2B5EF4-FFF2-40B4-BE49-F238E27FC236}">
                <a16:creationId xmlns:a16="http://schemas.microsoft.com/office/drawing/2014/main" id="{0EFA6D24-F883-4C59-9136-51841AE76488}"/>
              </a:ext>
            </a:extLst>
          </p:cNvPr>
          <p:cNvCxnSpPr>
            <a:cxnSpLocks/>
          </p:cNvCxnSpPr>
          <p:nvPr/>
        </p:nvCxnSpPr>
        <p:spPr>
          <a:xfrm>
            <a:off x="1477029" y="3429000"/>
            <a:ext cx="208542" cy="0"/>
          </a:xfrm>
          <a:prstGeom prst="line">
            <a:avLst/>
          </a:prstGeom>
          <a:ln w="25400">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F0D236D6-E6F0-468D-932D-D277C36F7B63}"/>
              </a:ext>
            </a:extLst>
          </p:cNvPr>
          <p:cNvGrpSpPr/>
          <p:nvPr/>
        </p:nvGrpSpPr>
        <p:grpSpPr>
          <a:xfrm>
            <a:off x="1660344" y="3935326"/>
            <a:ext cx="1686487" cy="659671"/>
            <a:chOff x="3067291" y="3565002"/>
            <a:chExt cx="2923721" cy="1319514"/>
          </a:xfrm>
        </p:grpSpPr>
        <p:sp>
          <p:nvSpPr>
            <p:cNvPr id="19" name="Rectangle: Rounded Corners 18">
              <a:extLst>
                <a:ext uri="{FF2B5EF4-FFF2-40B4-BE49-F238E27FC236}">
                  <a16:creationId xmlns:a16="http://schemas.microsoft.com/office/drawing/2014/main" id="{E8378DB2-CEA2-4FFD-9CA5-12F620706CF1}"/>
                </a:ext>
              </a:extLst>
            </p:cNvPr>
            <p:cNvSpPr/>
            <p:nvPr/>
          </p:nvSpPr>
          <p:spPr>
            <a:xfrm>
              <a:off x="3067291" y="3565002"/>
              <a:ext cx="2923721"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20" name="TextBox 19">
              <a:extLst>
                <a:ext uri="{FF2B5EF4-FFF2-40B4-BE49-F238E27FC236}">
                  <a16:creationId xmlns:a16="http://schemas.microsoft.com/office/drawing/2014/main" id="{84F1AF6A-BD02-4AD4-A4E4-9C6CE0483A34}"/>
                </a:ext>
              </a:extLst>
            </p:cNvPr>
            <p:cNvSpPr txBox="1"/>
            <p:nvPr/>
          </p:nvSpPr>
          <p:spPr>
            <a:xfrm>
              <a:off x="3434499" y="3578346"/>
              <a:ext cx="2376593" cy="1292831"/>
            </a:xfrm>
            <a:prstGeom prst="rect">
              <a:avLst/>
            </a:prstGeom>
            <a:noFill/>
          </p:spPr>
          <p:txBody>
            <a:bodyPr wrap="none" rtlCol="0" anchor="ctr">
              <a:spAutoFit/>
            </a:bodyPr>
            <a:lstStyle/>
            <a:p>
              <a:pPr defTabSz="228554">
                <a:lnSpc>
                  <a:spcPct val="200000"/>
                </a:lnSpc>
                <a:defRPr/>
              </a:pPr>
              <a:r>
                <a:rPr lang="en-US" sz="900" b="1">
                  <a:solidFill>
                    <a:srgbClr val="172144"/>
                  </a:solidFill>
                  <a:latin typeface="Century Gothic"/>
                </a:rPr>
                <a:t>Market</a:t>
              </a:r>
            </a:p>
            <a:p>
              <a:pPr defTabSz="228554">
                <a:defRPr/>
              </a:pPr>
              <a:r>
                <a:rPr lang="en-US" sz="900" i="1">
                  <a:solidFill>
                    <a:srgbClr val="172144">
                      <a:lumMod val="25000"/>
                      <a:lumOff val="75000"/>
                    </a:srgbClr>
                  </a:solidFill>
                  <a:latin typeface="Century Gothic"/>
                </a:rPr>
                <a:t>Market and locations</a:t>
              </a:r>
            </a:p>
            <a:p>
              <a:pPr defTabSz="228554">
                <a:defRPr/>
              </a:pPr>
              <a:r>
                <a:rPr lang="en-US" sz="900">
                  <a:solidFill>
                    <a:srgbClr val="3BC8F1"/>
                  </a:solidFill>
                  <a:latin typeface="Calibri"/>
                </a:rPr>
                <a:t>w/market-name</a:t>
              </a:r>
            </a:p>
          </p:txBody>
        </p:sp>
      </p:grpSp>
      <p:cxnSp>
        <p:nvCxnSpPr>
          <p:cNvPr id="21" name="Straight Connector 20">
            <a:extLst>
              <a:ext uri="{FF2B5EF4-FFF2-40B4-BE49-F238E27FC236}">
                <a16:creationId xmlns:a16="http://schemas.microsoft.com/office/drawing/2014/main" id="{1DE710AF-CAFF-436A-9213-05AE8E5207A3}"/>
              </a:ext>
            </a:extLst>
          </p:cNvPr>
          <p:cNvCxnSpPr>
            <a:cxnSpLocks/>
          </p:cNvCxnSpPr>
          <p:nvPr/>
        </p:nvCxnSpPr>
        <p:spPr>
          <a:xfrm>
            <a:off x="1477029" y="4265162"/>
            <a:ext cx="183314"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81DFD41-352D-4010-B5B3-68B4614B6688}"/>
              </a:ext>
            </a:extLst>
          </p:cNvPr>
          <p:cNvSpPr txBox="1"/>
          <p:nvPr/>
        </p:nvSpPr>
        <p:spPr>
          <a:xfrm>
            <a:off x="1303655" y="963990"/>
            <a:ext cx="570990" cy="369332"/>
          </a:xfrm>
          <a:prstGeom prst="rect">
            <a:avLst/>
          </a:prstGeom>
          <a:noFill/>
        </p:spPr>
        <p:txBody>
          <a:bodyPr wrap="none" rtlCol="0" anchor="ctr">
            <a:spAutoFit/>
          </a:bodyPr>
          <a:lstStyle/>
          <a:p>
            <a:pPr defTabSz="228554">
              <a:defRPr/>
            </a:pPr>
            <a:r>
              <a:rPr lang="en-US" sz="900" b="1">
                <a:solidFill>
                  <a:srgbClr val="172144"/>
                </a:solidFill>
                <a:latin typeface="Century Gothic"/>
              </a:rPr>
              <a:t>Level 0</a:t>
            </a:r>
          </a:p>
          <a:p>
            <a:pPr defTabSz="228554">
              <a:defRPr/>
            </a:pPr>
            <a:r>
              <a:rPr lang="en-US" sz="900" b="1">
                <a:solidFill>
                  <a:srgbClr val="6070FF"/>
                </a:solidFill>
                <a:latin typeface="Century Gothic"/>
              </a:rPr>
              <a:t>REACT</a:t>
            </a:r>
          </a:p>
        </p:txBody>
      </p:sp>
      <p:grpSp>
        <p:nvGrpSpPr>
          <p:cNvPr id="24" name="Group 23">
            <a:extLst>
              <a:ext uri="{FF2B5EF4-FFF2-40B4-BE49-F238E27FC236}">
                <a16:creationId xmlns:a16="http://schemas.microsoft.com/office/drawing/2014/main" id="{BBD5A3E3-ACF0-4E92-9151-F7E795EFF0F1}"/>
              </a:ext>
            </a:extLst>
          </p:cNvPr>
          <p:cNvGrpSpPr/>
          <p:nvPr/>
        </p:nvGrpSpPr>
        <p:grpSpPr>
          <a:xfrm>
            <a:off x="1660344" y="4768019"/>
            <a:ext cx="1686487" cy="659671"/>
            <a:chOff x="3067291" y="3565002"/>
            <a:chExt cx="2923721" cy="1319514"/>
          </a:xfrm>
        </p:grpSpPr>
        <p:sp>
          <p:nvSpPr>
            <p:cNvPr id="25" name="Rectangle: Rounded Corners 24">
              <a:extLst>
                <a:ext uri="{FF2B5EF4-FFF2-40B4-BE49-F238E27FC236}">
                  <a16:creationId xmlns:a16="http://schemas.microsoft.com/office/drawing/2014/main" id="{1E16812D-0F15-42F6-8CF6-E2484F9B3E47}"/>
                </a:ext>
              </a:extLst>
            </p:cNvPr>
            <p:cNvSpPr/>
            <p:nvPr/>
          </p:nvSpPr>
          <p:spPr>
            <a:xfrm>
              <a:off x="3067291" y="3565002"/>
              <a:ext cx="2923721"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26" name="TextBox 25">
              <a:extLst>
                <a:ext uri="{FF2B5EF4-FFF2-40B4-BE49-F238E27FC236}">
                  <a16:creationId xmlns:a16="http://schemas.microsoft.com/office/drawing/2014/main" id="{BC0D4E68-757E-43D2-988C-4355D07F72A9}"/>
                </a:ext>
              </a:extLst>
            </p:cNvPr>
            <p:cNvSpPr txBox="1"/>
            <p:nvPr/>
          </p:nvSpPr>
          <p:spPr>
            <a:xfrm>
              <a:off x="3434499" y="3578346"/>
              <a:ext cx="2376593" cy="1292831"/>
            </a:xfrm>
            <a:prstGeom prst="rect">
              <a:avLst/>
            </a:prstGeom>
            <a:noFill/>
          </p:spPr>
          <p:txBody>
            <a:bodyPr wrap="none" rtlCol="0" anchor="ctr">
              <a:spAutoFit/>
            </a:bodyPr>
            <a:lstStyle/>
            <a:p>
              <a:pPr defTabSz="228554">
                <a:lnSpc>
                  <a:spcPct val="200000"/>
                </a:lnSpc>
                <a:defRPr/>
              </a:pPr>
              <a:r>
                <a:rPr lang="en-US" sz="900" b="1">
                  <a:solidFill>
                    <a:srgbClr val="172144"/>
                  </a:solidFill>
                  <a:latin typeface="Century Gothic"/>
                </a:rPr>
                <a:t>Market</a:t>
              </a:r>
            </a:p>
            <a:p>
              <a:pPr defTabSz="228554">
                <a:defRPr/>
              </a:pPr>
              <a:r>
                <a:rPr lang="en-US" sz="900" i="1">
                  <a:solidFill>
                    <a:srgbClr val="172144">
                      <a:lumMod val="25000"/>
                      <a:lumOff val="75000"/>
                    </a:srgbClr>
                  </a:solidFill>
                  <a:latin typeface="Century Gothic"/>
                </a:rPr>
                <a:t>Market and locations</a:t>
              </a:r>
            </a:p>
            <a:p>
              <a:pPr defTabSz="228554">
                <a:defRPr/>
              </a:pPr>
              <a:r>
                <a:rPr lang="en-US" sz="900">
                  <a:solidFill>
                    <a:srgbClr val="FA3585"/>
                  </a:solidFill>
                  <a:latin typeface="Calibri"/>
                </a:rPr>
                <a:t>w/market-name</a:t>
              </a:r>
            </a:p>
          </p:txBody>
        </p:sp>
      </p:grpSp>
      <p:cxnSp>
        <p:nvCxnSpPr>
          <p:cNvPr id="27" name="Straight Connector 26">
            <a:extLst>
              <a:ext uri="{FF2B5EF4-FFF2-40B4-BE49-F238E27FC236}">
                <a16:creationId xmlns:a16="http://schemas.microsoft.com/office/drawing/2014/main" id="{E1DCA9D7-B988-4F30-B046-1E794F2DB9D7}"/>
              </a:ext>
            </a:extLst>
          </p:cNvPr>
          <p:cNvCxnSpPr>
            <a:cxnSpLocks/>
          </p:cNvCxnSpPr>
          <p:nvPr/>
        </p:nvCxnSpPr>
        <p:spPr>
          <a:xfrm>
            <a:off x="1477029" y="5097855"/>
            <a:ext cx="183314"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4ED78CD-959E-41B3-9D62-CD87F6177257}"/>
              </a:ext>
            </a:extLst>
          </p:cNvPr>
          <p:cNvCxnSpPr>
            <a:cxnSpLocks/>
            <a:stCxn id="8" idx="3"/>
            <a:endCxn id="32" idx="1"/>
          </p:cNvCxnSpPr>
          <p:nvPr/>
        </p:nvCxnSpPr>
        <p:spPr>
          <a:xfrm>
            <a:off x="2866690" y="2592838"/>
            <a:ext cx="6134137" cy="0"/>
          </a:xfrm>
          <a:prstGeom prst="line">
            <a:avLst/>
          </a:prstGeom>
          <a:ln w="25400">
            <a:solidFill>
              <a:schemeClr val="accent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7CE5F973-E38C-4739-89CF-0D2035B685DF}"/>
              </a:ext>
            </a:extLst>
          </p:cNvPr>
          <p:cNvGrpSpPr/>
          <p:nvPr/>
        </p:nvGrpSpPr>
        <p:grpSpPr>
          <a:xfrm>
            <a:off x="9000828" y="3065469"/>
            <a:ext cx="1876615" cy="659671"/>
            <a:chOff x="3067291" y="3565002"/>
            <a:chExt cx="2859770" cy="1319514"/>
          </a:xfrm>
        </p:grpSpPr>
        <p:sp>
          <p:nvSpPr>
            <p:cNvPr id="37" name="Rectangle: Rounded Corners 36">
              <a:extLst>
                <a:ext uri="{FF2B5EF4-FFF2-40B4-BE49-F238E27FC236}">
                  <a16:creationId xmlns:a16="http://schemas.microsoft.com/office/drawing/2014/main" id="{1211E81E-97E6-4EC2-8E6A-9BDC189BBB0D}"/>
                </a:ext>
              </a:extLst>
            </p:cNvPr>
            <p:cNvSpPr/>
            <p:nvPr/>
          </p:nvSpPr>
          <p:spPr>
            <a:xfrm>
              <a:off x="3067291" y="3565002"/>
              <a:ext cx="2859770" cy="1319514"/>
            </a:xfrm>
            <a:prstGeom prst="roundRect">
              <a:avLst>
                <a:gd name="adj" fmla="val 6861"/>
              </a:avLst>
            </a:prstGeom>
            <a:solidFill>
              <a:schemeClr val="tx1">
                <a:lumMod val="90000"/>
                <a:lumOff val="10000"/>
              </a:schemeClr>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prstTxWarp prst="textNoShape">
                <a:avLst/>
              </a:prstTxWarp>
              <a:noAutofit/>
            </a:bodyPr>
            <a:lstStyle/>
            <a:p>
              <a:pPr algn="ctr" defTabSz="228554">
                <a:defRPr/>
              </a:pPr>
              <a:endParaRPr lang="en-US" sz="900">
                <a:solidFill>
                  <a:srgbClr val="FFFFFF"/>
                </a:solidFill>
                <a:latin typeface="Calibri"/>
              </a:endParaRPr>
            </a:p>
          </p:txBody>
        </p:sp>
        <p:sp>
          <p:nvSpPr>
            <p:cNvPr id="38" name="TextBox 37">
              <a:extLst>
                <a:ext uri="{FF2B5EF4-FFF2-40B4-BE49-F238E27FC236}">
                  <a16:creationId xmlns:a16="http://schemas.microsoft.com/office/drawing/2014/main" id="{BA952B6C-E897-47B0-AF71-80B23D034413}"/>
                </a:ext>
              </a:extLst>
            </p:cNvPr>
            <p:cNvSpPr txBox="1"/>
            <p:nvPr/>
          </p:nvSpPr>
          <p:spPr>
            <a:xfrm>
              <a:off x="3434499" y="3786121"/>
              <a:ext cx="2389561" cy="877278"/>
            </a:xfrm>
            <a:prstGeom prst="rect">
              <a:avLst/>
            </a:prstGeom>
            <a:noFill/>
          </p:spPr>
          <p:txBody>
            <a:bodyPr wrap="none" rtlCol="0" anchor="ctr">
              <a:spAutoFit/>
            </a:bodyPr>
            <a:lstStyle/>
            <a:p>
              <a:pPr defTabSz="228554">
                <a:lnSpc>
                  <a:spcPct val="150000"/>
                </a:lnSpc>
                <a:defRPr/>
              </a:pPr>
              <a:r>
                <a:rPr lang="en-US" sz="900" b="1">
                  <a:solidFill>
                    <a:srgbClr val="FFFFFF"/>
                  </a:solidFill>
                  <a:latin typeface="Century Gothic"/>
                </a:rPr>
                <a:t>Login</a:t>
              </a:r>
            </a:p>
            <a:p>
              <a:pPr defTabSz="228554">
                <a:defRPr/>
              </a:pPr>
              <a:r>
                <a:rPr lang="en-US" sz="900">
                  <a:solidFill>
                    <a:srgbClr val="FA3585"/>
                  </a:solidFill>
                  <a:latin typeface="Century Gothic"/>
                </a:rPr>
                <a:t>Vestibulum non ex ligula.</a:t>
              </a:r>
            </a:p>
          </p:txBody>
        </p:sp>
      </p:grpSp>
      <p:cxnSp>
        <p:nvCxnSpPr>
          <p:cNvPr id="39" name="Straight Connector 38">
            <a:extLst>
              <a:ext uri="{FF2B5EF4-FFF2-40B4-BE49-F238E27FC236}">
                <a16:creationId xmlns:a16="http://schemas.microsoft.com/office/drawing/2014/main" id="{6CFAC7F6-7CBF-4D14-B4FE-0BEDBFB4B1C4}"/>
              </a:ext>
            </a:extLst>
          </p:cNvPr>
          <p:cNvCxnSpPr>
            <a:cxnSpLocks/>
          </p:cNvCxnSpPr>
          <p:nvPr/>
        </p:nvCxnSpPr>
        <p:spPr>
          <a:xfrm>
            <a:off x="8625646" y="2592838"/>
            <a:ext cx="0" cy="802467"/>
          </a:xfrm>
          <a:prstGeom prst="line">
            <a:avLst/>
          </a:prstGeom>
          <a:ln w="25400" cap="rnd">
            <a:solidFill>
              <a:schemeClr val="accent2"/>
            </a:solidFill>
            <a:headEnd type="none" w="lg" len="lg"/>
            <a:tailEnd type="none" w="lg" len="lg"/>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BA208E2-698E-4973-B805-06FF29FC1C2E}"/>
              </a:ext>
            </a:extLst>
          </p:cNvPr>
          <p:cNvCxnSpPr>
            <a:cxnSpLocks/>
            <a:endCxn id="37" idx="1"/>
          </p:cNvCxnSpPr>
          <p:nvPr/>
        </p:nvCxnSpPr>
        <p:spPr>
          <a:xfrm>
            <a:off x="8625646" y="3395304"/>
            <a:ext cx="375182"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197D866-6D1A-4BE0-8087-A7A85F338AE3}"/>
              </a:ext>
            </a:extLst>
          </p:cNvPr>
          <p:cNvCxnSpPr>
            <a:cxnSpLocks/>
            <a:stCxn id="15" idx="3"/>
            <a:endCxn id="51" idx="1"/>
          </p:cNvCxnSpPr>
          <p:nvPr/>
        </p:nvCxnSpPr>
        <p:spPr>
          <a:xfrm>
            <a:off x="3604153" y="3429000"/>
            <a:ext cx="3424187" cy="0"/>
          </a:xfrm>
          <a:prstGeom prst="line">
            <a:avLst/>
          </a:prstGeom>
          <a:ln w="25400">
            <a:solidFill>
              <a:schemeClr val="accent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1F30E69-4F7F-4329-9B82-A127520D0D42}"/>
              </a:ext>
            </a:extLst>
          </p:cNvPr>
          <p:cNvCxnSpPr>
            <a:cxnSpLocks/>
            <a:stCxn id="19" idx="3"/>
            <a:endCxn id="73" idx="1"/>
          </p:cNvCxnSpPr>
          <p:nvPr/>
        </p:nvCxnSpPr>
        <p:spPr>
          <a:xfrm>
            <a:off x="3346831" y="4265162"/>
            <a:ext cx="960862" cy="0"/>
          </a:xfrm>
          <a:prstGeom prst="line">
            <a:avLst/>
          </a:prstGeom>
          <a:ln w="25400">
            <a:solidFill>
              <a:schemeClr val="accent2"/>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78" name="Group 77">
            <a:extLst>
              <a:ext uri="{FF2B5EF4-FFF2-40B4-BE49-F238E27FC236}">
                <a16:creationId xmlns:a16="http://schemas.microsoft.com/office/drawing/2014/main" id="{D2A46661-5B30-4D97-BC35-954C89415FC0}"/>
              </a:ext>
            </a:extLst>
          </p:cNvPr>
          <p:cNvGrpSpPr/>
          <p:nvPr/>
        </p:nvGrpSpPr>
        <p:grpSpPr>
          <a:xfrm>
            <a:off x="7028340" y="4737793"/>
            <a:ext cx="1522197" cy="659671"/>
            <a:chOff x="3067290" y="3565002"/>
            <a:chExt cx="3439158" cy="1319514"/>
          </a:xfrm>
        </p:grpSpPr>
        <p:sp>
          <p:nvSpPr>
            <p:cNvPr id="79" name="Rectangle: Rounded Corners 78">
              <a:extLst>
                <a:ext uri="{FF2B5EF4-FFF2-40B4-BE49-F238E27FC236}">
                  <a16:creationId xmlns:a16="http://schemas.microsoft.com/office/drawing/2014/main" id="{C178A262-4605-45B7-8502-FB11197350EC}"/>
                </a:ext>
              </a:extLst>
            </p:cNvPr>
            <p:cNvSpPr/>
            <p:nvPr/>
          </p:nvSpPr>
          <p:spPr>
            <a:xfrm>
              <a:off x="3067290" y="3565002"/>
              <a:ext cx="3409495"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80" name="TextBox 79">
              <a:extLst>
                <a:ext uri="{FF2B5EF4-FFF2-40B4-BE49-F238E27FC236}">
                  <a16:creationId xmlns:a16="http://schemas.microsoft.com/office/drawing/2014/main" id="{8D9B5C97-C6DC-428B-9E4A-18CD374F14AA}"/>
                </a:ext>
              </a:extLst>
            </p:cNvPr>
            <p:cNvSpPr txBox="1"/>
            <p:nvPr/>
          </p:nvSpPr>
          <p:spPr>
            <a:xfrm>
              <a:off x="3434498" y="3786121"/>
              <a:ext cx="3071950" cy="877278"/>
            </a:xfrm>
            <a:prstGeom prst="rect">
              <a:avLst/>
            </a:prstGeom>
            <a:noFill/>
          </p:spPr>
          <p:txBody>
            <a:bodyPr wrap="none" rtlCol="0" anchor="ctr">
              <a:spAutoFit/>
            </a:bodyPr>
            <a:lstStyle/>
            <a:p>
              <a:pPr defTabSz="228554">
                <a:lnSpc>
                  <a:spcPct val="150000"/>
                </a:lnSpc>
                <a:defRPr/>
              </a:pPr>
              <a:r>
                <a:rPr lang="en-US" sz="900" b="1">
                  <a:solidFill>
                    <a:srgbClr val="172144"/>
                  </a:solidFill>
                  <a:latin typeface="Century Gothic"/>
                </a:rPr>
                <a:t>Option 03 | Dynamic</a:t>
              </a:r>
            </a:p>
            <a:p>
              <a:pPr defTabSz="228554">
                <a:defRPr/>
              </a:pPr>
              <a:r>
                <a:rPr lang="en-US" sz="900">
                  <a:solidFill>
                    <a:srgbClr val="40D492"/>
                  </a:solidFill>
                  <a:latin typeface="Century Gothic"/>
                </a:rPr>
                <a:t>HTML/CSS</a:t>
              </a:r>
            </a:p>
          </p:txBody>
        </p:sp>
      </p:grpSp>
      <p:cxnSp>
        <p:nvCxnSpPr>
          <p:cNvPr id="81" name="Straight Connector 80">
            <a:extLst>
              <a:ext uri="{FF2B5EF4-FFF2-40B4-BE49-F238E27FC236}">
                <a16:creationId xmlns:a16="http://schemas.microsoft.com/office/drawing/2014/main" id="{E5A2CE84-18B1-4B89-B521-43E51E7718E9}"/>
              </a:ext>
            </a:extLst>
          </p:cNvPr>
          <p:cNvCxnSpPr>
            <a:cxnSpLocks/>
          </p:cNvCxnSpPr>
          <p:nvPr/>
        </p:nvCxnSpPr>
        <p:spPr>
          <a:xfrm>
            <a:off x="6653158" y="5067628"/>
            <a:ext cx="375183" cy="0"/>
          </a:xfrm>
          <a:prstGeom prst="line">
            <a:avLst/>
          </a:prstGeom>
          <a:ln w="25400" cap="rnd">
            <a:solidFill>
              <a:schemeClr val="accent2"/>
            </a:solidFill>
            <a:headEnd type="none" w="lg" len="lg"/>
            <a:tailEnd type="oval" w="lg" len="lg"/>
          </a:ln>
        </p:spPr>
        <p:style>
          <a:lnRef idx="1">
            <a:schemeClr val="accent1"/>
          </a:lnRef>
          <a:fillRef idx="0">
            <a:schemeClr val="accent1"/>
          </a:fillRef>
          <a:effectRef idx="0">
            <a:schemeClr val="accent1"/>
          </a:effectRef>
          <a:fontRef idx="minor">
            <a:schemeClr val="tx1"/>
          </a:fontRef>
        </p:style>
      </p:cxnSp>
      <p:grpSp>
        <p:nvGrpSpPr>
          <p:cNvPr id="83" name="Group 82">
            <a:extLst>
              <a:ext uri="{FF2B5EF4-FFF2-40B4-BE49-F238E27FC236}">
                <a16:creationId xmlns:a16="http://schemas.microsoft.com/office/drawing/2014/main" id="{22C241D6-9015-485A-878C-D7280697E7BC}"/>
              </a:ext>
            </a:extLst>
          </p:cNvPr>
          <p:cNvGrpSpPr/>
          <p:nvPr/>
        </p:nvGrpSpPr>
        <p:grpSpPr>
          <a:xfrm>
            <a:off x="3511608" y="1430310"/>
            <a:ext cx="2043175" cy="659671"/>
            <a:chOff x="3067291" y="3565002"/>
            <a:chExt cx="3113590" cy="1319514"/>
          </a:xfrm>
        </p:grpSpPr>
        <p:sp>
          <p:nvSpPr>
            <p:cNvPr id="84" name="Rectangle: Rounded Corners 83">
              <a:extLst>
                <a:ext uri="{FF2B5EF4-FFF2-40B4-BE49-F238E27FC236}">
                  <a16:creationId xmlns:a16="http://schemas.microsoft.com/office/drawing/2014/main" id="{8FB582D8-C4C5-43DA-9AD4-456C20299725}"/>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85" name="TextBox 84">
              <a:extLst>
                <a:ext uri="{FF2B5EF4-FFF2-40B4-BE49-F238E27FC236}">
                  <a16:creationId xmlns:a16="http://schemas.microsoft.com/office/drawing/2014/main" id="{7A5E6ACC-FD7C-4E27-92CA-EDBE629525E6}"/>
                </a:ext>
              </a:extLst>
            </p:cNvPr>
            <p:cNvSpPr txBox="1"/>
            <p:nvPr/>
          </p:nvSpPr>
          <p:spPr>
            <a:xfrm>
              <a:off x="3434499" y="3855380"/>
              <a:ext cx="1969396" cy="738760"/>
            </a:xfrm>
            <a:prstGeom prst="rect">
              <a:avLst/>
            </a:prstGeom>
            <a:noFill/>
          </p:spPr>
          <p:txBody>
            <a:bodyPr wrap="none" rtlCol="0" anchor="ctr">
              <a:spAutoFit/>
            </a:bodyPr>
            <a:lstStyle/>
            <a:p>
              <a:pPr defTabSz="228554">
                <a:defRPr/>
              </a:pPr>
              <a:r>
                <a:rPr lang="en-US" sz="900" b="1">
                  <a:solidFill>
                    <a:srgbClr val="172144"/>
                  </a:solidFill>
                  <a:latin typeface="Century Gothic"/>
                </a:rPr>
                <a:t>About us</a:t>
              </a:r>
            </a:p>
            <a:p>
              <a:pPr defTabSz="228554">
                <a:defRPr/>
              </a:pPr>
              <a:r>
                <a:rPr lang="en-US" sz="900">
                  <a:solidFill>
                    <a:srgbClr val="3BC8F1"/>
                  </a:solidFill>
                  <a:latin typeface="Century Gothic"/>
                </a:rPr>
                <a:t>www.example.com</a:t>
              </a:r>
            </a:p>
          </p:txBody>
        </p:sp>
      </p:grpSp>
      <p:grpSp>
        <p:nvGrpSpPr>
          <p:cNvPr id="86" name="Group 85">
            <a:extLst>
              <a:ext uri="{FF2B5EF4-FFF2-40B4-BE49-F238E27FC236}">
                <a16:creationId xmlns:a16="http://schemas.microsoft.com/office/drawing/2014/main" id="{8A3D5472-4E6B-4AB0-AB95-F0E8A36F75BE}"/>
              </a:ext>
            </a:extLst>
          </p:cNvPr>
          <p:cNvGrpSpPr/>
          <p:nvPr/>
        </p:nvGrpSpPr>
        <p:grpSpPr>
          <a:xfrm>
            <a:off x="5719560" y="1430310"/>
            <a:ext cx="2043175" cy="659671"/>
            <a:chOff x="3067291" y="3565002"/>
            <a:chExt cx="3113590" cy="1319514"/>
          </a:xfrm>
        </p:grpSpPr>
        <p:sp>
          <p:nvSpPr>
            <p:cNvPr id="87" name="Rectangle: Rounded Corners 86">
              <a:extLst>
                <a:ext uri="{FF2B5EF4-FFF2-40B4-BE49-F238E27FC236}">
                  <a16:creationId xmlns:a16="http://schemas.microsoft.com/office/drawing/2014/main" id="{57F40FDA-AFEF-48E4-BA91-2770CCCB3F1A}"/>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88" name="TextBox 87">
              <a:extLst>
                <a:ext uri="{FF2B5EF4-FFF2-40B4-BE49-F238E27FC236}">
                  <a16:creationId xmlns:a16="http://schemas.microsoft.com/office/drawing/2014/main" id="{DFAD2DDB-57BA-4A96-8E41-FEC809C111D6}"/>
                </a:ext>
              </a:extLst>
            </p:cNvPr>
            <p:cNvSpPr txBox="1"/>
            <p:nvPr/>
          </p:nvSpPr>
          <p:spPr>
            <a:xfrm>
              <a:off x="3434499" y="3855380"/>
              <a:ext cx="1969396" cy="738760"/>
            </a:xfrm>
            <a:prstGeom prst="rect">
              <a:avLst/>
            </a:prstGeom>
            <a:noFill/>
          </p:spPr>
          <p:txBody>
            <a:bodyPr wrap="none" rtlCol="0" anchor="ctr">
              <a:spAutoFit/>
            </a:bodyPr>
            <a:lstStyle/>
            <a:p>
              <a:pPr defTabSz="228554">
                <a:defRPr/>
              </a:pPr>
              <a:r>
                <a:rPr lang="en-US" sz="900" b="1">
                  <a:solidFill>
                    <a:srgbClr val="172144"/>
                  </a:solidFill>
                  <a:latin typeface="Century Gothic"/>
                </a:rPr>
                <a:t>Portfolio</a:t>
              </a:r>
            </a:p>
            <a:p>
              <a:pPr defTabSz="228554">
                <a:defRPr/>
              </a:pPr>
              <a:r>
                <a:rPr lang="en-US" sz="900">
                  <a:solidFill>
                    <a:srgbClr val="3BC8F1"/>
                  </a:solidFill>
                  <a:latin typeface="Century Gothic"/>
                </a:rPr>
                <a:t>www.example.com</a:t>
              </a:r>
            </a:p>
          </p:txBody>
        </p:sp>
      </p:grpSp>
      <p:grpSp>
        <p:nvGrpSpPr>
          <p:cNvPr id="89" name="Group 88">
            <a:extLst>
              <a:ext uri="{FF2B5EF4-FFF2-40B4-BE49-F238E27FC236}">
                <a16:creationId xmlns:a16="http://schemas.microsoft.com/office/drawing/2014/main" id="{059DA3F5-EAFF-4BD8-B931-A6A01A50885A}"/>
              </a:ext>
            </a:extLst>
          </p:cNvPr>
          <p:cNvGrpSpPr/>
          <p:nvPr/>
        </p:nvGrpSpPr>
        <p:grpSpPr>
          <a:xfrm>
            <a:off x="7927513" y="1430310"/>
            <a:ext cx="2043175" cy="659671"/>
            <a:chOff x="3067291" y="3565002"/>
            <a:chExt cx="3113590" cy="1319514"/>
          </a:xfrm>
        </p:grpSpPr>
        <p:sp>
          <p:nvSpPr>
            <p:cNvPr id="90" name="Rectangle: Rounded Corners 89">
              <a:extLst>
                <a:ext uri="{FF2B5EF4-FFF2-40B4-BE49-F238E27FC236}">
                  <a16:creationId xmlns:a16="http://schemas.microsoft.com/office/drawing/2014/main" id="{CEF0161B-2BB5-4880-8F57-9287F73D9162}"/>
                </a:ext>
              </a:extLst>
            </p:cNvPr>
            <p:cNvSpPr/>
            <p:nvPr/>
          </p:nvSpPr>
          <p:spPr>
            <a:xfrm>
              <a:off x="3067291" y="3565002"/>
              <a:ext cx="3113590" cy="1319514"/>
            </a:xfrm>
            <a:prstGeom prst="roundRect">
              <a:avLst>
                <a:gd name="adj" fmla="val 6861"/>
              </a:avLst>
            </a:prstGeom>
            <a:solidFill>
              <a:schemeClr val="bg1"/>
            </a:solidFill>
            <a:ln>
              <a:noFill/>
            </a:ln>
            <a:effectLst>
              <a:outerShdw blurRad="635000" dist="342900" dir="2700000" algn="tl" rotWithShape="0">
                <a:schemeClr val="accent1">
                  <a:lumMod val="75000"/>
                  <a:alpha val="2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91" name="TextBox 90">
              <a:extLst>
                <a:ext uri="{FF2B5EF4-FFF2-40B4-BE49-F238E27FC236}">
                  <a16:creationId xmlns:a16="http://schemas.microsoft.com/office/drawing/2014/main" id="{165F103D-5EAA-4BAA-83AF-2E82CA3B91B2}"/>
                </a:ext>
              </a:extLst>
            </p:cNvPr>
            <p:cNvSpPr txBox="1"/>
            <p:nvPr/>
          </p:nvSpPr>
          <p:spPr>
            <a:xfrm>
              <a:off x="3434499" y="3855380"/>
              <a:ext cx="1969396" cy="738760"/>
            </a:xfrm>
            <a:prstGeom prst="rect">
              <a:avLst/>
            </a:prstGeom>
            <a:noFill/>
          </p:spPr>
          <p:txBody>
            <a:bodyPr wrap="none" rtlCol="0" anchor="ctr">
              <a:spAutoFit/>
            </a:bodyPr>
            <a:lstStyle/>
            <a:p>
              <a:pPr defTabSz="228554">
                <a:defRPr/>
              </a:pPr>
              <a:r>
                <a:rPr lang="en-US" sz="900" b="1">
                  <a:solidFill>
                    <a:srgbClr val="172144"/>
                  </a:solidFill>
                  <a:latin typeface="Century Gothic"/>
                </a:rPr>
                <a:t>Special Pages</a:t>
              </a:r>
            </a:p>
            <a:p>
              <a:pPr defTabSz="228554">
                <a:defRPr/>
              </a:pPr>
              <a:r>
                <a:rPr lang="en-US" sz="900">
                  <a:solidFill>
                    <a:srgbClr val="3BC8F1"/>
                  </a:solidFill>
                  <a:latin typeface="Century Gothic"/>
                </a:rPr>
                <a:t>www.example.com</a:t>
              </a:r>
            </a:p>
          </p:txBody>
        </p:sp>
      </p:grpSp>
    </p:spTree>
    <p:extLst>
      <p:ext uri="{BB962C8B-B14F-4D97-AF65-F5344CB8AC3E}">
        <p14:creationId xmlns:p14="http://schemas.microsoft.com/office/powerpoint/2010/main" val="1208655982"/>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1+#ppt_w/2"/>
                                          </p:val>
                                        </p:tav>
                                        <p:tav tm="100000">
                                          <p:val>
                                            <p:strVal val="#ppt_x"/>
                                          </p:val>
                                        </p:tav>
                                      </p:tavLst>
                                    </p:anim>
                                    <p:anim calcmode="lin" valueType="num">
                                      <p:cBhvr additive="base">
                                        <p:cTn id="8" dur="1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100"/>
                                  </p:stCondLst>
                                  <p:childTnLst>
                                    <p:set>
                                      <p:cBhvr>
                                        <p:cTn id="10" dur="1" fill="hold">
                                          <p:stCondLst>
                                            <p:cond delay="0"/>
                                          </p:stCondLst>
                                        </p:cTn>
                                        <p:tgtEl>
                                          <p:spTgt spid="83"/>
                                        </p:tgtEl>
                                        <p:attrNameLst>
                                          <p:attrName>style.visibility</p:attrName>
                                        </p:attrNameLst>
                                      </p:cBhvr>
                                      <p:to>
                                        <p:strVal val="visible"/>
                                      </p:to>
                                    </p:set>
                                    <p:anim calcmode="lin" valueType="num">
                                      <p:cBhvr additive="base">
                                        <p:cTn id="11" dur="1000" fill="hold"/>
                                        <p:tgtEl>
                                          <p:spTgt spid="83"/>
                                        </p:tgtEl>
                                        <p:attrNameLst>
                                          <p:attrName>ppt_x</p:attrName>
                                        </p:attrNameLst>
                                      </p:cBhvr>
                                      <p:tavLst>
                                        <p:tav tm="0">
                                          <p:val>
                                            <p:strVal val="1+#ppt_w/2"/>
                                          </p:val>
                                        </p:tav>
                                        <p:tav tm="100000">
                                          <p:val>
                                            <p:strVal val="#ppt_x"/>
                                          </p:val>
                                        </p:tav>
                                      </p:tavLst>
                                    </p:anim>
                                    <p:anim calcmode="lin" valueType="num">
                                      <p:cBhvr additive="base">
                                        <p:cTn id="12" dur="1000" fill="hold"/>
                                        <p:tgtEl>
                                          <p:spTgt spid="83"/>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200"/>
                                  </p:stCondLst>
                                  <p:childTnLst>
                                    <p:set>
                                      <p:cBhvr>
                                        <p:cTn id="14" dur="1" fill="hold">
                                          <p:stCondLst>
                                            <p:cond delay="0"/>
                                          </p:stCondLst>
                                        </p:cTn>
                                        <p:tgtEl>
                                          <p:spTgt spid="86"/>
                                        </p:tgtEl>
                                        <p:attrNameLst>
                                          <p:attrName>style.visibility</p:attrName>
                                        </p:attrNameLst>
                                      </p:cBhvr>
                                      <p:to>
                                        <p:strVal val="visible"/>
                                      </p:to>
                                    </p:set>
                                    <p:anim calcmode="lin" valueType="num">
                                      <p:cBhvr additive="base">
                                        <p:cTn id="15" dur="1000" fill="hold"/>
                                        <p:tgtEl>
                                          <p:spTgt spid="86"/>
                                        </p:tgtEl>
                                        <p:attrNameLst>
                                          <p:attrName>ppt_x</p:attrName>
                                        </p:attrNameLst>
                                      </p:cBhvr>
                                      <p:tavLst>
                                        <p:tav tm="0">
                                          <p:val>
                                            <p:strVal val="1+#ppt_w/2"/>
                                          </p:val>
                                        </p:tav>
                                        <p:tav tm="100000">
                                          <p:val>
                                            <p:strVal val="#ppt_x"/>
                                          </p:val>
                                        </p:tav>
                                      </p:tavLst>
                                    </p:anim>
                                    <p:anim calcmode="lin" valueType="num">
                                      <p:cBhvr additive="base">
                                        <p:cTn id="16" dur="1000" fill="hold"/>
                                        <p:tgtEl>
                                          <p:spTgt spid="86"/>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300"/>
                                  </p:stCondLst>
                                  <p:childTnLst>
                                    <p:set>
                                      <p:cBhvr>
                                        <p:cTn id="18" dur="1" fill="hold">
                                          <p:stCondLst>
                                            <p:cond delay="0"/>
                                          </p:stCondLst>
                                        </p:cTn>
                                        <p:tgtEl>
                                          <p:spTgt spid="89"/>
                                        </p:tgtEl>
                                        <p:attrNameLst>
                                          <p:attrName>style.visibility</p:attrName>
                                        </p:attrNameLst>
                                      </p:cBhvr>
                                      <p:to>
                                        <p:strVal val="visible"/>
                                      </p:to>
                                    </p:set>
                                    <p:anim calcmode="lin" valueType="num">
                                      <p:cBhvr additive="base">
                                        <p:cTn id="19" dur="1000" fill="hold"/>
                                        <p:tgtEl>
                                          <p:spTgt spid="89"/>
                                        </p:tgtEl>
                                        <p:attrNameLst>
                                          <p:attrName>ppt_x</p:attrName>
                                        </p:attrNameLst>
                                      </p:cBhvr>
                                      <p:tavLst>
                                        <p:tav tm="0">
                                          <p:val>
                                            <p:strVal val="1+#ppt_w/2"/>
                                          </p:val>
                                        </p:tav>
                                        <p:tav tm="100000">
                                          <p:val>
                                            <p:strVal val="#ppt_x"/>
                                          </p:val>
                                        </p:tav>
                                      </p:tavLst>
                                    </p:anim>
                                    <p:anim calcmode="lin" valueType="num">
                                      <p:cBhvr additive="base">
                                        <p:cTn id="20" dur="1000" fill="hold"/>
                                        <p:tgtEl>
                                          <p:spTgt spid="89"/>
                                        </p:tgtEl>
                                        <p:attrNameLst>
                                          <p:attrName>ppt_y</p:attrName>
                                        </p:attrNameLst>
                                      </p:cBhvr>
                                      <p:tavLst>
                                        <p:tav tm="0">
                                          <p:val>
                                            <p:strVal val="#ppt_y"/>
                                          </p:val>
                                        </p:tav>
                                        <p:tav tm="100000">
                                          <p:val>
                                            <p:strVal val="#ppt_y"/>
                                          </p:val>
                                        </p:tav>
                                      </p:tavLst>
                                    </p:anim>
                                  </p:childTnLst>
                                </p:cTn>
                              </p:par>
                              <p:par>
                                <p:cTn id="21" presetID="2" presetClass="entr" presetSubtype="2" decel="100000" fill="hold" nodeType="withEffect">
                                  <p:stCondLst>
                                    <p:cond delay="40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1+#ppt_w/2"/>
                                          </p:val>
                                        </p:tav>
                                        <p:tav tm="100000">
                                          <p:val>
                                            <p:strVal val="#ppt_x"/>
                                          </p:val>
                                        </p:tav>
                                      </p:tavLst>
                                    </p:anim>
                                    <p:anim calcmode="lin" valueType="num">
                                      <p:cBhvr additive="base">
                                        <p:cTn id="24" dur="1000" fill="hold"/>
                                        <p:tgtEl>
                                          <p:spTgt spid="7"/>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50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1000" fill="hold"/>
                                        <p:tgtEl>
                                          <p:spTgt spid="14"/>
                                        </p:tgtEl>
                                        <p:attrNameLst>
                                          <p:attrName>ppt_x</p:attrName>
                                        </p:attrNameLst>
                                      </p:cBhvr>
                                      <p:tavLst>
                                        <p:tav tm="0">
                                          <p:val>
                                            <p:strVal val="1+#ppt_w/2"/>
                                          </p:val>
                                        </p:tav>
                                        <p:tav tm="100000">
                                          <p:val>
                                            <p:strVal val="#ppt_x"/>
                                          </p:val>
                                        </p:tav>
                                      </p:tavLst>
                                    </p:anim>
                                    <p:anim calcmode="lin" valueType="num">
                                      <p:cBhvr additive="base">
                                        <p:cTn id="28" dur="1000" fill="hold"/>
                                        <p:tgtEl>
                                          <p:spTgt spid="14"/>
                                        </p:tgtEl>
                                        <p:attrNameLst>
                                          <p:attrName>ppt_y</p:attrName>
                                        </p:attrNameLst>
                                      </p:cBhvr>
                                      <p:tavLst>
                                        <p:tav tm="0">
                                          <p:val>
                                            <p:strVal val="#ppt_y"/>
                                          </p:val>
                                        </p:tav>
                                        <p:tav tm="100000">
                                          <p:val>
                                            <p:strVal val="#ppt_y"/>
                                          </p:val>
                                        </p:tav>
                                      </p:tavLst>
                                    </p:anim>
                                  </p:childTnLst>
                                </p:cTn>
                              </p:par>
                              <p:par>
                                <p:cTn id="29" presetID="2" presetClass="entr" presetSubtype="2" decel="100000" fill="hold" nodeType="withEffect">
                                  <p:stCondLst>
                                    <p:cond delay="60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1000" fill="hold"/>
                                        <p:tgtEl>
                                          <p:spTgt spid="18"/>
                                        </p:tgtEl>
                                        <p:attrNameLst>
                                          <p:attrName>ppt_x</p:attrName>
                                        </p:attrNameLst>
                                      </p:cBhvr>
                                      <p:tavLst>
                                        <p:tav tm="0">
                                          <p:val>
                                            <p:strVal val="1+#ppt_w/2"/>
                                          </p:val>
                                        </p:tav>
                                        <p:tav tm="100000">
                                          <p:val>
                                            <p:strVal val="#ppt_x"/>
                                          </p:val>
                                        </p:tav>
                                      </p:tavLst>
                                    </p:anim>
                                    <p:anim calcmode="lin" valueType="num">
                                      <p:cBhvr additive="base">
                                        <p:cTn id="32" dur="10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2" decel="100000" fill="hold" nodeType="withEffect">
                                  <p:stCondLst>
                                    <p:cond delay="70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1000" fill="hold"/>
                                        <p:tgtEl>
                                          <p:spTgt spid="24"/>
                                        </p:tgtEl>
                                        <p:attrNameLst>
                                          <p:attrName>ppt_x</p:attrName>
                                        </p:attrNameLst>
                                      </p:cBhvr>
                                      <p:tavLst>
                                        <p:tav tm="0">
                                          <p:val>
                                            <p:strVal val="1+#ppt_w/2"/>
                                          </p:val>
                                        </p:tav>
                                        <p:tav tm="100000">
                                          <p:val>
                                            <p:strVal val="#ppt_x"/>
                                          </p:val>
                                        </p:tav>
                                      </p:tavLst>
                                    </p:anim>
                                    <p:anim calcmode="lin" valueType="num">
                                      <p:cBhvr additive="base">
                                        <p:cTn id="36" dur="1000" fill="hold"/>
                                        <p:tgtEl>
                                          <p:spTgt spid="24"/>
                                        </p:tgtEl>
                                        <p:attrNameLst>
                                          <p:attrName>ppt_y</p:attrName>
                                        </p:attrNameLst>
                                      </p:cBhvr>
                                      <p:tavLst>
                                        <p:tav tm="0">
                                          <p:val>
                                            <p:strVal val="#ppt_y"/>
                                          </p:val>
                                        </p:tav>
                                        <p:tav tm="100000">
                                          <p:val>
                                            <p:strVal val="#ppt_y"/>
                                          </p:val>
                                        </p:tav>
                                      </p:tavLst>
                                    </p:anim>
                                  </p:childTnLst>
                                </p:cTn>
                              </p:par>
                              <p:par>
                                <p:cTn id="37" presetID="22" presetClass="entr" presetSubtype="1" fill="hold" nodeType="withEffect">
                                  <p:stCondLst>
                                    <p:cond delay="120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par>
                                <p:cTn id="40" presetID="22" presetClass="entr" presetSubtype="8" fill="hold" nodeType="withEffect">
                                  <p:stCondLst>
                                    <p:cond delay="150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nodeType="withEffect">
                                  <p:stCondLst>
                                    <p:cond delay="1600"/>
                                  </p:stCondLst>
                                  <p:childTnLst>
                                    <p:set>
                                      <p:cBhvr>
                                        <p:cTn id="44" dur="1" fill="hold">
                                          <p:stCondLst>
                                            <p:cond delay="0"/>
                                          </p:stCondLst>
                                        </p:cTn>
                                        <p:tgtEl>
                                          <p:spTgt spid="17"/>
                                        </p:tgtEl>
                                        <p:attrNameLst>
                                          <p:attrName>style.visibility</p:attrName>
                                        </p:attrNameLst>
                                      </p:cBhvr>
                                      <p:to>
                                        <p:strVal val="visible"/>
                                      </p:to>
                                    </p:set>
                                    <p:animEffect transition="in" filter="wipe(left)">
                                      <p:cBhvr>
                                        <p:cTn id="45" dur="500"/>
                                        <p:tgtEl>
                                          <p:spTgt spid="17"/>
                                        </p:tgtEl>
                                      </p:cBhvr>
                                    </p:animEffect>
                                  </p:childTnLst>
                                </p:cTn>
                              </p:par>
                              <p:par>
                                <p:cTn id="46" presetID="22" presetClass="entr" presetSubtype="8" fill="hold" nodeType="withEffect">
                                  <p:stCondLst>
                                    <p:cond delay="1700"/>
                                  </p:stCondLst>
                                  <p:childTnLst>
                                    <p:set>
                                      <p:cBhvr>
                                        <p:cTn id="47" dur="1" fill="hold">
                                          <p:stCondLst>
                                            <p:cond delay="0"/>
                                          </p:stCondLst>
                                        </p:cTn>
                                        <p:tgtEl>
                                          <p:spTgt spid="21"/>
                                        </p:tgtEl>
                                        <p:attrNameLst>
                                          <p:attrName>style.visibility</p:attrName>
                                        </p:attrNameLst>
                                      </p:cBhvr>
                                      <p:to>
                                        <p:strVal val="visible"/>
                                      </p:to>
                                    </p:set>
                                    <p:animEffect transition="in" filter="wipe(left)">
                                      <p:cBhvr>
                                        <p:cTn id="48" dur="500"/>
                                        <p:tgtEl>
                                          <p:spTgt spid="21"/>
                                        </p:tgtEl>
                                      </p:cBhvr>
                                    </p:animEffect>
                                  </p:childTnLst>
                                </p:cTn>
                              </p:par>
                              <p:par>
                                <p:cTn id="49" presetID="22" presetClass="entr" presetSubtype="8" fill="hold" nodeType="withEffect">
                                  <p:stCondLst>
                                    <p:cond delay="180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par>
                                <p:cTn id="52" presetID="22" presetClass="entr" presetSubtype="8" fill="hold" nodeType="withEffect">
                                  <p:stCondLst>
                                    <p:cond delay="2000"/>
                                  </p:stCondLst>
                                  <p:childTnLst>
                                    <p:set>
                                      <p:cBhvr>
                                        <p:cTn id="53" dur="1" fill="hold">
                                          <p:stCondLst>
                                            <p:cond delay="0"/>
                                          </p:stCondLst>
                                        </p:cTn>
                                        <p:tgtEl>
                                          <p:spTgt spid="29"/>
                                        </p:tgtEl>
                                        <p:attrNameLst>
                                          <p:attrName>style.visibility</p:attrName>
                                        </p:attrNameLst>
                                      </p:cBhvr>
                                      <p:to>
                                        <p:strVal val="visible"/>
                                      </p:to>
                                    </p:set>
                                    <p:animEffect transition="in" filter="wipe(left)">
                                      <p:cBhvr>
                                        <p:cTn id="54" dur="500"/>
                                        <p:tgtEl>
                                          <p:spTgt spid="29"/>
                                        </p:tgtEl>
                                      </p:cBhvr>
                                    </p:animEffect>
                                  </p:childTnLst>
                                </p:cTn>
                              </p:par>
                              <p:par>
                                <p:cTn id="55" presetID="22" presetClass="entr" presetSubtype="1" fill="hold" nodeType="withEffect">
                                  <p:stCondLst>
                                    <p:cond delay="2100"/>
                                  </p:stCondLst>
                                  <p:childTnLst>
                                    <p:set>
                                      <p:cBhvr>
                                        <p:cTn id="56" dur="1" fill="hold">
                                          <p:stCondLst>
                                            <p:cond delay="0"/>
                                          </p:stCondLst>
                                        </p:cTn>
                                        <p:tgtEl>
                                          <p:spTgt spid="39"/>
                                        </p:tgtEl>
                                        <p:attrNameLst>
                                          <p:attrName>style.visibility</p:attrName>
                                        </p:attrNameLst>
                                      </p:cBhvr>
                                      <p:to>
                                        <p:strVal val="visible"/>
                                      </p:to>
                                    </p:set>
                                    <p:animEffect transition="in" filter="wipe(up)">
                                      <p:cBhvr>
                                        <p:cTn id="57" dur="500"/>
                                        <p:tgtEl>
                                          <p:spTgt spid="39"/>
                                        </p:tgtEl>
                                      </p:cBhvr>
                                    </p:animEffect>
                                  </p:childTnLst>
                                </p:cTn>
                              </p:par>
                              <p:par>
                                <p:cTn id="58" presetID="22" presetClass="entr" presetSubtype="8" fill="hold" nodeType="withEffect">
                                  <p:stCondLst>
                                    <p:cond delay="2600"/>
                                  </p:stCondLst>
                                  <p:childTnLst>
                                    <p:set>
                                      <p:cBhvr>
                                        <p:cTn id="59" dur="1" fill="hold">
                                          <p:stCondLst>
                                            <p:cond delay="0"/>
                                          </p:stCondLst>
                                        </p:cTn>
                                        <p:tgtEl>
                                          <p:spTgt spid="43"/>
                                        </p:tgtEl>
                                        <p:attrNameLst>
                                          <p:attrName>style.visibility</p:attrName>
                                        </p:attrNameLst>
                                      </p:cBhvr>
                                      <p:to>
                                        <p:strVal val="visible"/>
                                      </p:to>
                                    </p:set>
                                    <p:animEffect transition="in" filter="wipe(left)">
                                      <p:cBhvr>
                                        <p:cTn id="60" dur="500"/>
                                        <p:tgtEl>
                                          <p:spTgt spid="43"/>
                                        </p:tgtEl>
                                      </p:cBhvr>
                                    </p:animEffect>
                                  </p:childTnLst>
                                </p:cTn>
                              </p:par>
                              <p:par>
                                <p:cTn id="61" presetID="2" presetClass="entr" presetSubtype="2" decel="100000" fill="hold" nodeType="withEffect">
                                  <p:stCondLst>
                                    <p:cond delay="2700"/>
                                  </p:stCondLst>
                                  <p:childTnLst>
                                    <p:set>
                                      <p:cBhvr>
                                        <p:cTn id="62" dur="1" fill="hold">
                                          <p:stCondLst>
                                            <p:cond delay="0"/>
                                          </p:stCondLst>
                                        </p:cTn>
                                        <p:tgtEl>
                                          <p:spTgt spid="31"/>
                                        </p:tgtEl>
                                        <p:attrNameLst>
                                          <p:attrName>style.visibility</p:attrName>
                                        </p:attrNameLst>
                                      </p:cBhvr>
                                      <p:to>
                                        <p:strVal val="visible"/>
                                      </p:to>
                                    </p:set>
                                    <p:anim calcmode="lin" valueType="num">
                                      <p:cBhvr additive="base">
                                        <p:cTn id="63" dur="1000" fill="hold"/>
                                        <p:tgtEl>
                                          <p:spTgt spid="31"/>
                                        </p:tgtEl>
                                        <p:attrNameLst>
                                          <p:attrName>ppt_x</p:attrName>
                                        </p:attrNameLst>
                                      </p:cBhvr>
                                      <p:tavLst>
                                        <p:tav tm="0">
                                          <p:val>
                                            <p:strVal val="1+#ppt_w/2"/>
                                          </p:val>
                                        </p:tav>
                                        <p:tav tm="100000">
                                          <p:val>
                                            <p:strVal val="#ppt_x"/>
                                          </p:val>
                                        </p:tav>
                                      </p:tavLst>
                                    </p:anim>
                                    <p:anim calcmode="lin" valueType="num">
                                      <p:cBhvr additive="base">
                                        <p:cTn id="64" dur="1000" fill="hold"/>
                                        <p:tgtEl>
                                          <p:spTgt spid="31"/>
                                        </p:tgtEl>
                                        <p:attrNameLst>
                                          <p:attrName>ppt_y</p:attrName>
                                        </p:attrNameLst>
                                      </p:cBhvr>
                                      <p:tavLst>
                                        <p:tav tm="0">
                                          <p:val>
                                            <p:strVal val="#ppt_y"/>
                                          </p:val>
                                        </p:tav>
                                        <p:tav tm="100000">
                                          <p:val>
                                            <p:strVal val="#ppt_y"/>
                                          </p:val>
                                        </p:tav>
                                      </p:tavLst>
                                    </p:anim>
                                  </p:childTnLst>
                                </p:cTn>
                              </p:par>
                              <p:par>
                                <p:cTn id="65" presetID="2" presetClass="entr" presetSubtype="2" decel="100000" fill="hold" nodeType="withEffect">
                                  <p:stCondLst>
                                    <p:cond delay="3100"/>
                                  </p:stCondLst>
                                  <p:childTnLst>
                                    <p:set>
                                      <p:cBhvr>
                                        <p:cTn id="66" dur="1" fill="hold">
                                          <p:stCondLst>
                                            <p:cond delay="0"/>
                                          </p:stCondLst>
                                        </p:cTn>
                                        <p:tgtEl>
                                          <p:spTgt spid="36"/>
                                        </p:tgtEl>
                                        <p:attrNameLst>
                                          <p:attrName>style.visibility</p:attrName>
                                        </p:attrNameLst>
                                      </p:cBhvr>
                                      <p:to>
                                        <p:strVal val="visible"/>
                                      </p:to>
                                    </p:set>
                                    <p:anim calcmode="lin" valueType="num">
                                      <p:cBhvr additive="base">
                                        <p:cTn id="67" dur="1000" fill="hold"/>
                                        <p:tgtEl>
                                          <p:spTgt spid="36"/>
                                        </p:tgtEl>
                                        <p:attrNameLst>
                                          <p:attrName>ppt_x</p:attrName>
                                        </p:attrNameLst>
                                      </p:cBhvr>
                                      <p:tavLst>
                                        <p:tav tm="0">
                                          <p:val>
                                            <p:strVal val="1+#ppt_w/2"/>
                                          </p:val>
                                        </p:tav>
                                        <p:tav tm="100000">
                                          <p:val>
                                            <p:strVal val="#ppt_x"/>
                                          </p:val>
                                        </p:tav>
                                      </p:tavLst>
                                    </p:anim>
                                    <p:anim calcmode="lin" valueType="num">
                                      <p:cBhvr additive="base">
                                        <p:cTn id="68" dur="1000" fill="hold"/>
                                        <p:tgtEl>
                                          <p:spTgt spid="36"/>
                                        </p:tgtEl>
                                        <p:attrNameLst>
                                          <p:attrName>ppt_y</p:attrName>
                                        </p:attrNameLst>
                                      </p:cBhvr>
                                      <p:tavLst>
                                        <p:tav tm="0">
                                          <p:val>
                                            <p:strVal val="#ppt_y"/>
                                          </p:val>
                                        </p:tav>
                                        <p:tav tm="100000">
                                          <p:val>
                                            <p:strVal val="#ppt_y"/>
                                          </p:val>
                                        </p:tav>
                                      </p:tavLst>
                                    </p:anim>
                                  </p:childTnLst>
                                </p:cTn>
                              </p:par>
                              <p:par>
                                <p:cTn id="69" presetID="22" presetClass="entr" presetSubtype="8" fill="hold" nodeType="withEffect">
                                  <p:stCondLst>
                                    <p:cond delay="370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500"/>
                                        <p:tgtEl>
                                          <p:spTgt spid="47"/>
                                        </p:tgtEl>
                                      </p:cBhvr>
                                    </p:animEffect>
                                  </p:childTnLst>
                                </p:cTn>
                              </p:par>
                              <p:par>
                                <p:cTn id="72" presetID="2" presetClass="entr" presetSubtype="2" decel="100000" fill="hold" nodeType="withEffect">
                                  <p:stCondLst>
                                    <p:cond delay="3900"/>
                                  </p:stCondLst>
                                  <p:childTnLst>
                                    <p:set>
                                      <p:cBhvr>
                                        <p:cTn id="73" dur="1" fill="hold">
                                          <p:stCondLst>
                                            <p:cond delay="0"/>
                                          </p:stCondLst>
                                        </p:cTn>
                                        <p:tgtEl>
                                          <p:spTgt spid="50"/>
                                        </p:tgtEl>
                                        <p:attrNameLst>
                                          <p:attrName>style.visibility</p:attrName>
                                        </p:attrNameLst>
                                      </p:cBhvr>
                                      <p:to>
                                        <p:strVal val="visible"/>
                                      </p:to>
                                    </p:set>
                                    <p:anim calcmode="lin" valueType="num">
                                      <p:cBhvr additive="base">
                                        <p:cTn id="74" dur="1000" fill="hold"/>
                                        <p:tgtEl>
                                          <p:spTgt spid="50"/>
                                        </p:tgtEl>
                                        <p:attrNameLst>
                                          <p:attrName>ppt_x</p:attrName>
                                        </p:attrNameLst>
                                      </p:cBhvr>
                                      <p:tavLst>
                                        <p:tav tm="0">
                                          <p:val>
                                            <p:strVal val="1+#ppt_w/2"/>
                                          </p:val>
                                        </p:tav>
                                        <p:tav tm="100000">
                                          <p:val>
                                            <p:strVal val="#ppt_x"/>
                                          </p:val>
                                        </p:tav>
                                      </p:tavLst>
                                    </p:anim>
                                    <p:anim calcmode="lin" valueType="num">
                                      <p:cBhvr additive="base">
                                        <p:cTn id="75" dur="1000" fill="hold"/>
                                        <p:tgtEl>
                                          <p:spTgt spid="50"/>
                                        </p:tgtEl>
                                        <p:attrNameLst>
                                          <p:attrName>ppt_y</p:attrName>
                                        </p:attrNameLst>
                                      </p:cBhvr>
                                      <p:tavLst>
                                        <p:tav tm="0">
                                          <p:val>
                                            <p:strVal val="#ppt_y"/>
                                          </p:val>
                                        </p:tav>
                                        <p:tav tm="100000">
                                          <p:val>
                                            <p:strVal val="#ppt_y"/>
                                          </p:val>
                                        </p:tav>
                                      </p:tavLst>
                                    </p:anim>
                                  </p:childTnLst>
                                </p:cTn>
                              </p:par>
                              <p:par>
                                <p:cTn id="76" presetID="2" presetClass="entr" presetSubtype="2" decel="100000" fill="hold" nodeType="withEffect">
                                  <p:stCondLst>
                                    <p:cond delay="4000"/>
                                  </p:stCondLst>
                                  <p:childTnLst>
                                    <p:set>
                                      <p:cBhvr>
                                        <p:cTn id="77" dur="1" fill="hold">
                                          <p:stCondLst>
                                            <p:cond delay="0"/>
                                          </p:stCondLst>
                                        </p:cTn>
                                        <p:tgtEl>
                                          <p:spTgt spid="53"/>
                                        </p:tgtEl>
                                        <p:attrNameLst>
                                          <p:attrName>style.visibility</p:attrName>
                                        </p:attrNameLst>
                                      </p:cBhvr>
                                      <p:to>
                                        <p:strVal val="visible"/>
                                      </p:to>
                                    </p:set>
                                    <p:anim calcmode="lin" valueType="num">
                                      <p:cBhvr additive="base">
                                        <p:cTn id="78" dur="1000" fill="hold"/>
                                        <p:tgtEl>
                                          <p:spTgt spid="53"/>
                                        </p:tgtEl>
                                        <p:attrNameLst>
                                          <p:attrName>ppt_x</p:attrName>
                                        </p:attrNameLst>
                                      </p:cBhvr>
                                      <p:tavLst>
                                        <p:tav tm="0">
                                          <p:val>
                                            <p:strVal val="1+#ppt_w/2"/>
                                          </p:val>
                                        </p:tav>
                                        <p:tav tm="100000">
                                          <p:val>
                                            <p:strVal val="#ppt_x"/>
                                          </p:val>
                                        </p:tav>
                                      </p:tavLst>
                                    </p:anim>
                                    <p:anim calcmode="lin" valueType="num">
                                      <p:cBhvr additive="base">
                                        <p:cTn id="79" dur="1000" fill="hold"/>
                                        <p:tgtEl>
                                          <p:spTgt spid="53"/>
                                        </p:tgtEl>
                                        <p:attrNameLst>
                                          <p:attrName>ppt_y</p:attrName>
                                        </p:attrNameLst>
                                      </p:cBhvr>
                                      <p:tavLst>
                                        <p:tav tm="0">
                                          <p:val>
                                            <p:strVal val="#ppt_y"/>
                                          </p:val>
                                        </p:tav>
                                        <p:tav tm="100000">
                                          <p:val>
                                            <p:strVal val="#ppt_y"/>
                                          </p:val>
                                        </p:tav>
                                      </p:tavLst>
                                    </p:anim>
                                  </p:childTnLst>
                                </p:cTn>
                              </p:par>
                              <p:par>
                                <p:cTn id="80" presetID="2" presetClass="entr" presetSubtype="2" decel="100000" fill="hold" nodeType="withEffect">
                                  <p:stCondLst>
                                    <p:cond delay="4100"/>
                                  </p:stCondLst>
                                  <p:childTnLst>
                                    <p:set>
                                      <p:cBhvr>
                                        <p:cTn id="81" dur="1" fill="hold">
                                          <p:stCondLst>
                                            <p:cond delay="0"/>
                                          </p:stCondLst>
                                        </p:cTn>
                                        <p:tgtEl>
                                          <p:spTgt spid="78"/>
                                        </p:tgtEl>
                                        <p:attrNameLst>
                                          <p:attrName>style.visibility</p:attrName>
                                        </p:attrNameLst>
                                      </p:cBhvr>
                                      <p:to>
                                        <p:strVal val="visible"/>
                                      </p:to>
                                    </p:set>
                                    <p:anim calcmode="lin" valueType="num">
                                      <p:cBhvr additive="base">
                                        <p:cTn id="82" dur="1000" fill="hold"/>
                                        <p:tgtEl>
                                          <p:spTgt spid="78"/>
                                        </p:tgtEl>
                                        <p:attrNameLst>
                                          <p:attrName>ppt_x</p:attrName>
                                        </p:attrNameLst>
                                      </p:cBhvr>
                                      <p:tavLst>
                                        <p:tav tm="0">
                                          <p:val>
                                            <p:strVal val="1+#ppt_w/2"/>
                                          </p:val>
                                        </p:tav>
                                        <p:tav tm="100000">
                                          <p:val>
                                            <p:strVal val="#ppt_x"/>
                                          </p:val>
                                        </p:tav>
                                      </p:tavLst>
                                    </p:anim>
                                    <p:anim calcmode="lin" valueType="num">
                                      <p:cBhvr additive="base">
                                        <p:cTn id="83" dur="1000" fill="hold"/>
                                        <p:tgtEl>
                                          <p:spTgt spid="78"/>
                                        </p:tgtEl>
                                        <p:attrNameLst>
                                          <p:attrName>ppt_y</p:attrName>
                                        </p:attrNameLst>
                                      </p:cBhvr>
                                      <p:tavLst>
                                        <p:tav tm="0">
                                          <p:val>
                                            <p:strVal val="#ppt_y"/>
                                          </p:val>
                                        </p:tav>
                                        <p:tav tm="100000">
                                          <p:val>
                                            <p:strVal val="#ppt_y"/>
                                          </p:val>
                                        </p:tav>
                                      </p:tavLst>
                                    </p:anim>
                                  </p:childTnLst>
                                </p:cTn>
                              </p:par>
                              <p:par>
                                <p:cTn id="84" presetID="22" presetClass="entr" presetSubtype="1" fill="hold" nodeType="withEffect">
                                  <p:stCondLst>
                                    <p:cond delay="4200"/>
                                  </p:stCondLst>
                                  <p:childTnLst>
                                    <p:set>
                                      <p:cBhvr>
                                        <p:cTn id="85" dur="1" fill="hold">
                                          <p:stCondLst>
                                            <p:cond delay="0"/>
                                          </p:stCondLst>
                                        </p:cTn>
                                        <p:tgtEl>
                                          <p:spTgt spid="56"/>
                                        </p:tgtEl>
                                        <p:attrNameLst>
                                          <p:attrName>style.visibility</p:attrName>
                                        </p:attrNameLst>
                                      </p:cBhvr>
                                      <p:to>
                                        <p:strVal val="visible"/>
                                      </p:to>
                                    </p:set>
                                    <p:animEffect transition="in" filter="wipe(up)">
                                      <p:cBhvr>
                                        <p:cTn id="86" dur="500"/>
                                        <p:tgtEl>
                                          <p:spTgt spid="56"/>
                                        </p:tgtEl>
                                      </p:cBhvr>
                                    </p:animEffect>
                                  </p:childTnLst>
                                </p:cTn>
                              </p:par>
                              <p:par>
                                <p:cTn id="87" presetID="22" presetClass="entr" presetSubtype="8" fill="hold" nodeType="withEffect">
                                  <p:stCondLst>
                                    <p:cond delay="4500"/>
                                  </p:stCondLst>
                                  <p:childTnLst>
                                    <p:set>
                                      <p:cBhvr>
                                        <p:cTn id="88" dur="1" fill="hold">
                                          <p:stCondLst>
                                            <p:cond delay="0"/>
                                          </p:stCondLst>
                                        </p:cTn>
                                        <p:tgtEl>
                                          <p:spTgt spid="57"/>
                                        </p:tgtEl>
                                        <p:attrNameLst>
                                          <p:attrName>style.visibility</p:attrName>
                                        </p:attrNameLst>
                                      </p:cBhvr>
                                      <p:to>
                                        <p:strVal val="visible"/>
                                      </p:to>
                                    </p:set>
                                    <p:animEffect transition="in" filter="wipe(left)">
                                      <p:cBhvr>
                                        <p:cTn id="89" dur="500"/>
                                        <p:tgtEl>
                                          <p:spTgt spid="57"/>
                                        </p:tgtEl>
                                      </p:cBhvr>
                                    </p:animEffect>
                                  </p:childTnLst>
                                </p:cTn>
                              </p:par>
                              <p:par>
                                <p:cTn id="90" presetID="22" presetClass="entr" presetSubtype="8" fill="hold" nodeType="withEffect">
                                  <p:stCondLst>
                                    <p:cond delay="4600"/>
                                  </p:stCondLst>
                                  <p:childTnLst>
                                    <p:set>
                                      <p:cBhvr>
                                        <p:cTn id="91" dur="1" fill="hold">
                                          <p:stCondLst>
                                            <p:cond delay="0"/>
                                          </p:stCondLst>
                                        </p:cTn>
                                        <p:tgtEl>
                                          <p:spTgt spid="81"/>
                                        </p:tgtEl>
                                        <p:attrNameLst>
                                          <p:attrName>style.visibility</p:attrName>
                                        </p:attrNameLst>
                                      </p:cBhvr>
                                      <p:to>
                                        <p:strVal val="visible"/>
                                      </p:to>
                                    </p:set>
                                    <p:animEffect transition="in" filter="wipe(left)">
                                      <p:cBhvr>
                                        <p:cTn id="92" dur="500"/>
                                        <p:tgtEl>
                                          <p:spTgt spid="81"/>
                                        </p:tgtEl>
                                      </p:cBhvr>
                                    </p:animEffect>
                                  </p:childTnLst>
                                </p:cTn>
                              </p:par>
                              <p:par>
                                <p:cTn id="93" presetID="22" presetClass="entr" presetSubtype="8" fill="hold" nodeType="withEffect">
                                  <p:stCondLst>
                                    <p:cond delay="4700"/>
                                  </p:stCondLst>
                                  <p:childTnLst>
                                    <p:set>
                                      <p:cBhvr>
                                        <p:cTn id="94" dur="1" fill="hold">
                                          <p:stCondLst>
                                            <p:cond delay="0"/>
                                          </p:stCondLst>
                                        </p:cTn>
                                        <p:tgtEl>
                                          <p:spTgt spid="63"/>
                                        </p:tgtEl>
                                        <p:attrNameLst>
                                          <p:attrName>style.visibility</p:attrName>
                                        </p:attrNameLst>
                                      </p:cBhvr>
                                      <p:to>
                                        <p:strVal val="visible"/>
                                      </p:to>
                                    </p:set>
                                    <p:animEffect transition="in" filter="wipe(left)">
                                      <p:cBhvr>
                                        <p:cTn id="95" dur="500"/>
                                        <p:tgtEl>
                                          <p:spTgt spid="63"/>
                                        </p:tgtEl>
                                      </p:cBhvr>
                                    </p:animEffect>
                                  </p:childTnLst>
                                </p:cTn>
                              </p:par>
                              <p:par>
                                <p:cTn id="96" presetID="22" presetClass="entr" presetSubtype="1" fill="hold" nodeType="withEffect">
                                  <p:stCondLst>
                                    <p:cond delay="4800"/>
                                  </p:stCondLst>
                                  <p:childTnLst>
                                    <p:set>
                                      <p:cBhvr>
                                        <p:cTn id="97" dur="1" fill="hold">
                                          <p:stCondLst>
                                            <p:cond delay="0"/>
                                          </p:stCondLst>
                                        </p:cTn>
                                        <p:tgtEl>
                                          <p:spTgt spid="69"/>
                                        </p:tgtEl>
                                        <p:attrNameLst>
                                          <p:attrName>style.visibility</p:attrName>
                                        </p:attrNameLst>
                                      </p:cBhvr>
                                      <p:to>
                                        <p:strVal val="visible"/>
                                      </p:to>
                                    </p:set>
                                    <p:animEffect transition="in" filter="wipe(up)">
                                      <p:cBhvr>
                                        <p:cTn id="98" dur="500"/>
                                        <p:tgtEl>
                                          <p:spTgt spid="69"/>
                                        </p:tgtEl>
                                      </p:cBhvr>
                                    </p:animEffect>
                                  </p:childTnLst>
                                </p:cTn>
                              </p:par>
                              <p:par>
                                <p:cTn id="99" presetID="22" presetClass="entr" presetSubtype="8" fill="hold" nodeType="withEffect">
                                  <p:stCondLst>
                                    <p:cond delay="4900"/>
                                  </p:stCondLst>
                                  <p:childTnLst>
                                    <p:set>
                                      <p:cBhvr>
                                        <p:cTn id="100" dur="1" fill="hold">
                                          <p:stCondLst>
                                            <p:cond delay="0"/>
                                          </p:stCondLst>
                                        </p:cTn>
                                        <p:tgtEl>
                                          <p:spTgt spid="70"/>
                                        </p:tgtEl>
                                        <p:attrNameLst>
                                          <p:attrName>style.visibility</p:attrName>
                                        </p:attrNameLst>
                                      </p:cBhvr>
                                      <p:to>
                                        <p:strVal val="visible"/>
                                      </p:to>
                                    </p:set>
                                    <p:animEffect transition="in" filter="wipe(left)">
                                      <p:cBhvr>
                                        <p:cTn id="101" dur="500"/>
                                        <p:tgtEl>
                                          <p:spTgt spid="70"/>
                                        </p:tgtEl>
                                      </p:cBhvr>
                                    </p:animEffect>
                                  </p:childTnLst>
                                </p:cTn>
                              </p:par>
                              <p:par>
                                <p:cTn id="102" presetID="2" presetClass="entr" presetSubtype="2" decel="100000" fill="hold" nodeType="withEffect">
                                  <p:stCondLst>
                                    <p:cond delay="5100"/>
                                  </p:stCondLst>
                                  <p:childTnLst>
                                    <p:set>
                                      <p:cBhvr>
                                        <p:cTn id="103" dur="1" fill="hold">
                                          <p:stCondLst>
                                            <p:cond delay="0"/>
                                          </p:stCondLst>
                                        </p:cTn>
                                        <p:tgtEl>
                                          <p:spTgt spid="67"/>
                                        </p:tgtEl>
                                        <p:attrNameLst>
                                          <p:attrName>style.visibility</p:attrName>
                                        </p:attrNameLst>
                                      </p:cBhvr>
                                      <p:to>
                                        <p:strVal val="visible"/>
                                      </p:to>
                                    </p:set>
                                    <p:anim calcmode="lin" valueType="num">
                                      <p:cBhvr additive="base">
                                        <p:cTn id="104" dur="1000" fill="hold"/>
                                        <p:tgtEl>
                                          <p:spTgt spid="67"/>
                                        </p:tgtEl>
                                        <p:attrNameLst>
                                          <p:attrName>ppt_x</p:attrName>
                                        </p:attrNameLst>
                                      </p:cBhvr>
                                      <p:tavLst>
                                        <p:tav tm="0">
                                          <p:val>
                                            <p:strVal val="1+#ppt_w/2"/>
                                          </p:val>
                                        </p:tav>
                                        <p:tav tm="100000">
                                          <p:val>
                                            <p:strVal val="#ppt_x"/>
                                          </p:val>
                                        </p:tav>
                                      </p:tavLst>
                                    </p:anim>
                                    <p:anim calcmode="lin" valueType="num">
                                      <p:cBhvr additive="base">
                                        <p:cTn id="105" dur="1000" fill="hold"/>
                                        <p:tgtEl>
                                          <p:spTgt spid="67"/>
                                        </p:tgtEl>
                                        <p:attrNameLst>
                                          <p:attrName>ppt_y</p:attrName>
                                        </p:attrNameLst>
                                      </p:cBhvr>
                                      <p:tavLst>
                                        <p:tav tm="0">
                                          <p:val>
                                            <p:strVal val="#ppt_y"/>
                                          </p:val>
                                        </p:tav>
                                        <p:tav tm="100000">
                                          <p:val>
                                            <p:strVal val="#ppt_y"/>
                                          </p:val>
                                        </p:tav>
                                      </p:tavLst>
                                    </p:anim>
                                  </p:childTnLst>
                                </p:cTn>
                              </p:par>
                              <p:par>
                                <p:cTn id="106" presetID="2" presetClass="entr" presetSubtype="2" decel="100000" fill="hold" nodeType="withEffect">
                                  <p:stCondLst>
                                    <p:cond delay="5200"/>
                                  </p:stCondLst>
                                  <p:childTnLst>
                                    <p:set>
                                      <p:cBhvr>
                                        <p:cTn id="107" dur="1" fill="hold">
                                          <p:stCondLst>
                                            <p:cond delay="0"/>
                                          </p:stCondLst>
                                        </p:cTn>
                                        <p:tgtEl>
                                          <p:spTgt spid="68"/>
                                        </p:tgtEl>
                                        <p:attrNameLst>
                                          <p:attrName>style.visibility</p:attrName>
                                        </p:attrNameLst>
                                      </p:cBhvr>
                                      <p:to>
                                        <p:strVal val="visible"/>
                                      </p:to>
                                    </p:set>
                                    <p:anim calcmode="lin" valueType="num">
                                      <p:cBhvr additive="base">
                                        <p:cTn id="108" dur="1000" fill="hold"/>
                                        <p:tgtEl>
                                          <p:spTgt spid="68"/>
                                        </p:tgtEl>
                                        <p:attrNameLst>
                                          <p:attrName>ppt_x</p:attrName>
                                        </p:attrNameLst>
                                      </p:cBhvr>
                                      <p:tavLst>
                                        <p:tav tm="0">
                                          <p:val>
                                            <p:strVal val="1+#ppt_w/2"/>
                                          </p:val>
                                        </p:tav>
                                        <p:tav tm="100000">
                                          <p:val>
                                            <p:strVal val="#ppt_x"/>
                                          </p:val>
                                        </p:tav>
                                      </p:tavLst>
                                    </p:anim>
                                    <p:anim calcmode="lin" valueType="num">
                                      <p:cBhvr additive="base">
                                        <p:cTn id="109" dur="1000" fill="hold"/>
                                        <p:tgtEl>
                                          <p:spTgt spid="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7C6D6DA-2920-4AD0-986C-67F86E17277A}"/>
              </a:ext>
            </a:extLst>
          </p:cNvPr>
          <p:cNvSpPr txBox="1"/>
          <p:nvPr/>
        </p:nvSpPr>
        <p:spPr>
          <a:xfrm rot="16200000">
            <a:off x="10996931" y="3290501"/>
            <a:ext cx="1848695" cy="276999"/>
          </a:xfrm>
          <a:prstGeom prst="rect">
            <a:avLst/>
          </a:prstGeom>
          <a:noFill/>
        </p:spPr>
        <p:txBody>
          <a:bodyPr wrap="square" rtlCol="0">
            <a:spAutoFit/>
          </a:bodyPr>
          <a:lstStyle/>
          <a:p>
            <a:pPr algn="ctr" defTabSz="228554"/>
            <a:r>
              <a:rPr lang="en-US" sz="600">
                <a:solidFill>
                  <a:srgbClr val="172144">
                    <a:alpha val="32000"/>
                  </a:srgbClr>
                </a:solidFill>
                <a:latin typeface="Calibri"/>
              </a:rPr>
              <a:t>ALL RIGHT RESERVED © 20008-2020. </a:t>
            </a:r>
          </a:p>
          <a:p>
            <a:pPr algn="ctr" defTabSz="228554"/>
            <a:r>
              <a:rPr lang="en-US" sz="600">
                <a:solidFill>
                  <a:srgbClr val="172144">
                    <a:alpha val="32000"/>
                  </a:srgbClr>
                </a:solidFill>
                <a:latin typeface="Calibri"/>
              </a:rPr>
              <a:t>Privacy Policy protected</a:t>
            </a:r>
          </a:p>
        </p:txBody>
      </p:sp>
      <p:sp>
        <p:nvSpPr>
          <p:cNvPr id="7" name="TextBox 6">
            <a:extLst>
              <a:ext uri="{FF2B5EF4-FFF2-40B4-BE49-F238E27FC236}">
                <a16:creationId xmlns:a16="http://schemas.microsoft.com/office/drawing/2014/main" id="{D3614BDC-7316-4D3F-9E16-2E8572B68303}"/>
              </a:ext>
            </a:extLst>
          </p:cNvPr>
          <p:cNvSpPr txBox="1"/>
          <p:nvPr/>
        </p:nvSpPr>
        <p:spPr>
          <a:xfrm rot="16200000">
            <a:off x="-546806" y="3313585"/>
            <a:ext cx="1588897" cy="230832"/>
          </a:xfrm>
          <a:prstGeom prst="rect">
            <a:avLst/>
          </a:prstGeom>
          <a:noFill/>
        </p:spPr>
        <p:txBody>
          <a:bodyPr wrap="none" rtlCol="0">
            <a:spAutoFit/>
          </a:bodyPr>
          <a:lstStyle/>
          <a:p>
            <a:pPr defTabSz="228554"/>
            <a:r>
              <a:rPr lang="en-US" sz="900">
                <a:solidFill>
                  <a:srgbClr val="172144">
                    <a:alpha val="39000"/>
                  </a:srgbClr>
                </a:solidFill>
                <a:latin typeface="Open Sans Bold" panose="020B0806030504020204" pitchFamily="34" charset="0"/>
                <a:ea typeface="Open Sans Bold" panose="020B0806030504020204" pitchFamily="34" charset="0"/>
                <a:cs typeface="Open Sans Bold" panose="020B0806030504020204" pitchFamily="34" charset="0"/>
              </a:rPr>
              <a:t>Facebook Twitter Linkedin</a:t>
            </a:r>
          </a:p>
        </p:txBody>
      </p:sp>
      <p:sp>
        <p:nvSpPr>
          <p:cNvPr id="15" name="Rectangle: Rounded Corners 14">
            <a:extLst>
              <a:ext uri="{FF2B5EF4-FFF2-40B4-BE49-F238E27FC236}">
                <a16:creationId xmlns:a16="http://schemas.microsoft.com/office/drawing/2014/main" id="{C5415CD6-48B8-4223-A0BE-9992629EB59C}"/>
              </a:ext>
            </a:extLst>
          </p:cNvPr>
          <p:cNvSpPr/>
          <p:nvPr/>
        </p:nvSpPr>
        <p:spPr>
          <a:xfrm>
            <a:off x="2360284" y="2571423"/>
            <a:ext cx="2445999" cy="1363060"/>
          </a:xfrm>
          <a:prstGeom prst="roundRect">
            <a:avLst>
              <a:gd name="adj" fmla="val 31476"/>
            </a:avLst>
          </a:prstGeom>
          <a:solidFill>
            <a:schemeClr val="accent6"/>
          </a:solidFill>
          <a:ln>
            <a:noFill/>
          </a:ln>
          <a:effectLst>
            <a:outerShdw blurRad="1219200" dist="406400" dir="2700000" algn="tl" rotWithShape="0">
              <a:schemeClr val="accent1">
                <a:lumMod val="50000"/>
                <a:alpha val="4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grpSp>
        <p:nvGrpSpPr>
          <p:cNvPr id="16" name="Group 15">
            <a:extLst>
              <a:ext uri="{FF2B5EF4-FFF2-40B4-BE49-F238E27FC236}">
                <a16:creationId xmlns:a16="http://schemas.microsoft.com/office/drawing/2014/main" id="{CFDF6CC9-9507-4758-936E-67A80700E601}"/>
              </a:ext>
            </a:extLst>
          </p:cNvPr>
          <p:cNvGrpSpPr/>
          <p:nvPr/>
        </p:nvGrpSpPr>
        <p:grpSpPr>
          <a:xfrm>
            <a:off x="2521022" y="2828129"/>
            <a:ext cx="1914461" cy="850072"/>
            <a:chOff x="12845703" y="4901746"/>
            <a:chExt cx="3829420" cy="1700367"/>
          </a:xfrm>
        </p:grpSpPr>
        <p:sp>
          <p:nvSpPr>
            <p:cNvPr id="17" name="Rectangle 16">
              <a:extLst>
                <a:ext uri="{FF2B5EF4-FFF2-40B4-BE49-F238E27FC236}">
                  <a16:creationId xmlns:a16="http://schemas.microsoft.com/office/drawing/2014/main" id="{DD74CED0-B0FE-4088-ABFC-9F2BCFF8F81A}"/>
                </a:ext>
              </a:extLst>
            </p:cNvPr>
            <p:cNvSpPr/>
            <p:nvPr/>
          </p:nvSpPr>
          <p:spPr>
            <a:xfrm>
              <a:off x="12845703" y="5013937"/>
              <a:ext cx="1395436" cy="1415701"/>
            </a:xfrm>
            <a:prstGeom prst="rect">
              <a:avLst/>
            </a:prstGeom>
          </p:spPr>
          <p:txBody>
            <a:bodyPr wrap="none">
              <a:spAutoFit/>
            </a:bodyPr>
            <a:lstStyle/>
            <a:p>
              <a:pPr algn="ctr" defTabSz="457109">
                <a:defRPr/>
              </a:pPr>
              <a:r>
                <a:rPr lang="en-US" sz="3999">
                  <a:solidFill>
                    <a:srgbClr val="E6EAF3"/>
                  </a:solidFill>
                  <a:latin typeface="Designball-Documents-01" pitchFamily="2" charset="0"/>
                  <a:ea typeface="Open Sans Light" panose="020B0606030504020204" pitchFamily="34" charset="0"/>
                  <a:cs typeface="Arial" panose="020B0604020202020204" pitchFamily="34" charset="0"/>
                </a:rPr>
                <a:t>e</a:t>
              </a:r>
            </a:p>
          </p:txBody>
        </p:sp>
        <p:sp>
          <p:nvSpPr>
            <p:cNvPr id="18" name="TextBox 17">
              <a:extLst>
                <a:ext uri="{FF2B5EF4-FFF2-40B4-BE49-F238E27FC236}">
                  <a16:creationId xmlns:a16="http://schemas.microsoft.com/office/drawing/2014/main" id="{F4683ABB-50E4-4505-827A-B4ED6F031FA9}"/>
                </a:ext>
              </a:extLst>
            </p:cNvPr>
            <p:cNvSpPr txBox="1"/>
            <p:nvPr/>
          </p:nvSpPr>
          <p:spPr>
            <a:xfrm>
              <a:off x="14410671" y="4901746"/>
              <a:ext cx="2229106" cy="923451"/>
            </a:xfrm>
            <a:prstGeom prst="rect">
              <a:avLst/>
            </a:prstGeom>
            <a:noFill/>
          </p:spPr>
          <p:txBody>
            <a:bodyPr wrap="none" rtlCol="0">
              <a:spAutoFit/>
            </a:bodyPr>
            <a:lstStyle/>
            <a:p>
              <a:pPr defTabSz="228554"/>
              <a:r>
                <a:rPr lang="en-US" sz="1200">
                  <a:solidFill>
                    <a:srgbClr val="E6EAF3"/>
                  </a:solidFill>
                  <a:latin typeface="Open Sans Extrabold" panose="020B0906030804020204" pitchFamily="34" charset="0"/>
                  <a:ea typeface="Open Sans Extrabold" panose="020B0906030804020204" pitchFamily="34" charset="0"/>
                  <a:cs typeface="Open Sans Extrabold" panose="020B0906030804020204" pitchFamily="34" charset="0"/>
                </a:rPr>
                <a:t>Mega Plant </a:t>
              </a:r>
            </a:p>
            <a:p>
              <a:pPr defTabSz="228554"/>
              <a:r>
                <a:rPr lang="en-US" sz="1200">
                  <a:solidFill>
                    <a:srgbClr val="E6EAF3"/>
                  </a:solidFill>
                  <a:latin typeface="Open Sans Extrabold" panose="020B0906030804020204" pitchFamily="34" charset="0"/>
                  <a:ea typeface="Open Sans Extrabold" panose="020B0906030804020204" pitchFamily="34" charset="0"/>
                  <a:cs typeface="Open Sans Extrabold" panose="020B0906030804020204" pitchFamily="34" charset="0"/>
                </a:rPr>
                <a:t>Project</a:t>
              </a:r>
            </a:p>
          </p:txBody>
        </p:sp>
        <p:sp>
          <p:nvSpPr>
            <p:cNvPr id="20" name="TextBox 19">
              <a:extLst>
                <a:ext uri="{FF2B5EF4-FFF2-40B4-BE49-F238E27FC236}">
                  <a16:creationId xmlns:a16="http://schemas.microsoft.com/office/drawing/2014/main" id="{A0CAA581-75B2-4DA0-B305-5AF4CC0D76D9}"/>
                </a:ext>
              </a:extLst>
            </p:cNvPr>
            <p:cNvSpPr txBox="1"/>
            <p:nvPr/>
          </p:nvSpPr>
          <p:spPr>
            <a:xfrm>
              <a:off x="14410671" y="5678662"/>
              <a:ext cx="2264452" cy="923451"/>
            </a:xfrm>
            <a:prstGeom prst="rect">
              <a:avLst/>
            </a:prstGeom>
            <a:noFill/>
          </p:spPr>
          <p:txBody>
            <a:bodyPr wrap="square" rtlCol="0">
              <a:spAutoFit/>
            </a:bodyPr>
            <a:lstStyle/>
            <a:p>
              <a:pPr defTabSz="228554"/>
              <a:r>
                <a:rPr lang="en-US" sz="800">
                  <a:solidFill>
                    <a:srgbClr val="E6EAF3"/>
                  </a:solidFill>
                  <a:latin typeface="Calibri"/>
                </a:rPr>
                <a:t>Quisque non condimentum dolor, sed mattis nulla.</a:t>
              </a:r>
            </a:p>
          </p:txBody>
        </p:sp>
      </p:grpSp>
      <p:grpSp>
        <p:nvGrpSpPr>
          <p:cNvPr id="21" name="Group 20">
            <a:extLst>
              <a:ext uri="{FF2B5EF4-FFF2-40B4-BE49-F238E27FC236}">
                <a16:creationId xmlns:a16="http://schemas.microsoft.com/office/drawing/2014/main" id="{AF528FD9-5C63-44C9-B49A-4AC443BFFF60}"/>
              </a:ext>
            </a:extLst>
          </p:cNvPr>
          <p:cNvGrpSpPr/>
          <p:nvPr/>
        </p:nvGrpSpPr>
        <p:grpSpPr>
          <a:xfrm>
            <a:off x="2521022" y="4236984"/>
            <a:ext cx="1914461" cy="850072"/>
            <a:chOff x="12845703" y="7719822"/>
            <a:chExt cx="3829420" cy="1700367"/>
          </a:xfrm>
        </p:grpSpPr>
        <p:sp>
          <p:nvSpPr>
            <p:cNvPr id="22" name="Rectangle 21">
              <a:extLst>
                <a:ext uri="{FF2B5EF4-FFF2-40B4-BE49-F238E27FC236}">
                  <a16:creationId xmlns:a16="http://schemas.microsoft.com/office/drawing/2014/main" id="{FEEA9207-D589-4C4D-9207-A1B1CAB275AA}"/>
                </a:ext>
              </a:extLst>
            </p:cNvPr>
            <p:cNvSpPr/>
            <p:nvPr/>
          </p:nvSpPr>
          <p:spPr>
            <a:xfrm>
              <a:off x="12845703" y="7832013"/>
              <a:ext cx="1395436" cy="1415701"/>
            </a:xfrm>
            <a:prstGeom prst="rect">
              <a:avLst/>
            </a:prstGeom>
          </p:spPr>
          <p:txBody>
            <a:bodyPr wrap="none">
              <a:spAutoFit/>
            </a:bodyPr>
            <a:lstStyle/>
            <a:p>
              <a:pPr algn="ctr" defTabSz="457109">
                <a:defRPr/>
              </a:pPr>
              <a:r>
                <a:rPr lang="en-US" sz="3999">
                  <a:solidFill>
                    <a:srgbClr val="FCB736"/>
                  </a:solidFill>
                  <a:latin typeface="Designball-Electronic-Device-02" pitchFamily="2" charset="0"/>
                  <a:ea typeface="Open Sans Light" panose="020B0606030504020204" pitchFamily="34" charset="0"/>
                  <a:cs typeface="Arial" panose="020B0604020202020204" pitchFamily="34" charset="0"/>
                </a:rPr>
                <a:t>w</a:t>
              </a:r>
            </a:p>
          </p:txBody>
        </p:sp>
        <p:sp>
          <p:nvSpPr>
            <p:cNvPr id="23" name="TextBox 22">
              <a:extLst>
                <a:ext uri="{FF2B5EF4-FFF2-40B4-BE49-F238E27FC236}">
                  <a16:creationId xmlns:a16="http://schemas.microsoft.com/office/drawing/2014/main" id="{66CB21ED-CDD4-499C-A387-BB3F8FDA9A47}"/>
                </a:ext>
              </a:extLst>
            </p:cNvPr>
            <p:cNvSpPr txBox="1"/>
            <p:nvPr/>
          </p:nvSpPr>
          <p:spPr>
            <a:xfrm>
              <a:off x="14410671" y="7719822"/>
              <a:ext cx="1462770"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Coal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Mining</a:t>
              </a:r>
            </a:p>
          </p:txBody>
        </p:sp>
        <p:sp>
          <p:nvSpPr>
            <p:cNvPr id="24" name="TextBox 23">
              <a:extLst>
                <a:ext uri="{FF2B5EF4-FFF2-40B4-BE49-F238E27FC236}">
                  <a16:creationId xmlns:a16="http://schemas.microsoft.com/office/drawing/2014/main" id="{D993B6B5-C480-4512-BC34-9F19D2B863E8}"/>
                </a:ext>
              </a:extLst>
            </p:cNvPr>
            <p:cNvSpPr txBox="1"/>
            <p:nvPr/>
          </p:nvSpPr>
          <p:spPr>
            <a:xfrm>
              <a:off x="14410671" y="8496738"/>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grpSp>
        <p:nvGrpSpPr>
          <p:cNvPr id="25" name="Group 24">
            <a:extLst>
              <a:ext uri="{FF2B5EF4-FFF2-40B4-BE49-F238E27FC236}">
                <a16:creationId xmlns:a16="http://schemas.microsoft.com/office/drawing/2014/main" id="{95A10702-02C2-4D6E-A018-B4AD0FAA7E03}"/>
              </a:ext>
            </a:extLst>
          </p:cNvPr>
          <p:cNvGrpSpPr/>
          <p:nvPr/>
        </p:nvGrpSpPr>
        <p:grpSpPr>
          <a:xfrm>
            <a:off x="5130879" y="2828129"/>
            <a:ext cx="1914461" cy="850072"/>
            <a:chOff x="18066095" y="4901746"/>
            <a:chExt cx="3829420" cy="1700367"/>
          </a:xfrm>
        </p:grpSpPr>
        <p:sp>
          <p:nvSpPr>
            <p:cNvPr id="26" name="Rectangle 25">
              <a:extLst>
                <a:ext uri="{FF2B5EF4-FFF2-40B4-BE49-F238E27FC236}">
                  <a16:creationId xmlns:a16="http://schemas.microsoft.com/office/drawing/2014/main" id="{94385E4C-A9B7-4A4A-8D73-D34F93F97157}"/>
                </a:ext>
              </a:extLst>
            </p:cNvPr>
            <p:cNvSpPr/>
            <p:nvPr/>
          </p:nvSpPr>
          <p:spPr>
            <a:xfrm>
              <a:off x="18066095" y="5013937"/>
              <a:ext cx="1395436" cy="1415701"/>
            </a:xfrm>
            <a:prstGeom prst="rect">
              <a:avLst/>
            </a:prstGeom>
          </p:spPr>
          <p:txBody>
            <a:bodyPr wrap="none">
              <a:spAutoFit/>
            </a:bodyPr>
            <a:lstStyle/>
            <a:p>
              <a:pPr algn="ctr" defTabSz="457109">
                <a:defRPr/>
              </a:pPr>
              <a:r>
                <a:rPr lang="en-US" sz="3999">
                  <a:solidFill>
                    <a:srgbClr val="FF2D5E"/>
                  </a:solidFill>
                  <a:latin typeface="Designball-Electronic-Device-02" pitchFamily="2" charset="0"/>
                  <a:ea typeface="Open Sans Light" panose="020B0606030504020204" pitchFamily="34" charset="0"/>
                  <a:cs typeface="Arial" panose="020B0604020202020204" pitchFamily="34" charset="0"/>
                </a:rPr>
                <a:t>i</a:t>
              </a:r>
            </a:p>
          </p:txBody>
        </p:sp>
        <p:sp>
          <p:nvSpPr>
            <p:cNvPr id="27" name="TextBox 26">
              <a:extLst>
                <a:ext uri="{FF2B5EF4-FFF2-40B4-BE49-F238E27FC236}">
                  <a16:creationId xmlns:a16="http://schemas.microsoft.com/office/drawing/2014/main" id="{19443785-8D70-4E5C-9DA9-585574946DB3}"/>
                </a:ext>
              </a:extLst>
            </p:cNvPr>
            <p:cNvSpPr txBox="1"/>
            <p:nvPr/>
          </p:nvSpPr>
          <p:spPr>
            <a:xfrm>
              <a:off x="19631063" y="4901746"/>
              <a:ext cx="1979003"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Research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&amp; Geology</a:t>
              </a:r>
            </a:p>
          </p:txBody>
        </p:sp>
        <p:sp>
          <p:nvSpPr>
            <p:cNvPr id="28" name="TextBox 27">
              <a:extLst>
                <a:ext uri="{FF2B5EF4-FFF2-40B4-BE49-F238E27FC236}">
                  <a16:creationId xmlns:a16="http://schemas.microsoft.com/office/drawing/2014/main" id="{9C1CF86C-8231-47D2-AD21-D2192B107B0A}"/>
                </a:ext>
              </a:extLst>
            </p:cNvPr>
            <p:cNvSpPr txBox="1"/>
            <p:nvPr/>
          </p:nvSpPr>
          <p:spPr>
            <a:xfrm>
              <a:off x="19631063" y="5678662"/>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grpSp>
        <p:nvGrpSpPr>
          <p:cNvPr id="34" name="Group 33">
            <a:extLst>
              <a:ext uri="{FF2B5EF4-FFF2-40B4-BE49-F238E27FC236}">
                <a16:creationId xmlns:a16="http://schemas.microsoft.com/office/drawing/2014/main" id="{A92FB11F-144A-40B2-B107-A542EE7FE45A}"/>
              </a:ext>
            </a:extLst>
          </p:cNvPr>
          <p:cNvGrpSpPr/>
          <p:nvPr/>
        </p:nvGrpSpPr>
        <p:grpSpPr>
          <a:xfrm>
            <a:off x="5130879" y="4236984"/>
            <a:ext cx="1914461" cy="850072"/>
            <a:chOff x="18066095" y="7719822"/>
            <a:chExt cx="3829420" cy="1700367"/>
          </a:xfrm>
        </p:grpSpPr>
        <p:sp>
          <p:nvSpPr>
            <p:cNvPr id="35" name="Rectangle 34">
              <a:extLst>
                <a:ext uri="{FF2B5EF4-FFF2-40B4-BE49-F238E27FC236}">
                  <a16:creationId xmlns:a16="http://schemas.microsoft.com/office/drawing/2014/main" id="{3F6312B0-180E-493E-B13C-EBD0C3A3D608}"/>
                </a:ext>
              </a:extLst>
            </p:cNvPr>
            <p:cNvSpPr/>
            <p:nvPr/>
          </p:nvSpPr>
          <p:spPr>
            <a:xfrm>
              <a:off x="18066095" y="7832013"/>
              <a:ext cx="1395436" cy="1415701"/>
            </a:xfrm>
            <a:prstGeom prst="rect">
              <a:avLst/>
            </a:prstGeom>
          </p:spPr>
          <p:txBody>
            <a:bodyPr wrap="none">
              <a:spAutoFit/>
            </a:bodyPr>
            <a:lstStyle/>
            <a:p>
              <a:pPr algn="ctr" defTabSz="457109">
                <a:defRPr/>
              </a:pPr>
              <a:r>
                <a:rPr lang="en-US" sz="3999">
                  <a:solidFill>
                    <a:srgbClr val="3853F4"/>
                  </a:solidFill>
                  <a:latin typeface="Designball-Buildings-01" pitchFamily="2" charset="0"/>
                  <a:ea typeface="Open Sans Light" panose="020B0606030504020204" pitchFamily="34" charset="0"/>
                  <a:cs typeface="Arial" panose="020B0604020202020204" pitchFamily="34" charset="0"/>
                </a:rPr>
                <a:t>d</a:t>
              </a:r>
            </a:p>
          </p:txBody>
        </p:sp>
        <p:sp>
          <p:nvSpPr>
            <p:cNvPr id="36" name="TextBox 35">
              <a:extLst>
                <a:ext uri="{FF2B5EF4-FFF2-40B4-BE49-F238E27FC236}">
                  <a16:creationId xmlns:a16="http://schemas.microsoft.com/office/drawing/2014/main" id="{839EF40E-9FD3-4FD9-A7E5-3CE79F99DE60}"/>
                </a:ext>
              </a:extLst>
            </p:cNvPr>
            <p:cNvSpPr txBox="1"/>
            <p:nvPr/>
          </p:nvSpPr>
          <p:spPr>
            <a:xfrm>
              <a:off x="19631063" y="7719822"/>
              <a:ext cx="1680809"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Cement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Factory</a:t>
              </a:r>
            </a:p>
          </p:txBody>
        </p:sp>
        <p:sp>
          <p:nvSpPr>
            <p:cNvPr id="37" name="TextBox 36">
              <a:extLst>
                <a:ext uri="{FF2B5EF4-FFF2-40B4-BE49-F238E27FC236}">
                  <a16:creationId xmlns:a16="http://schemas.microsoft.com/office/drawing/2014/main" id="{E6FDFB56-75C3-458D-9AAF-13DCE88323B2}"/>
                </a:ext>
              </a:extLst>
            </p:cNvPr>
            <p:cNvSpPr txBox="1"/>
            <p:nvPr/>
          </p:nvSpPr>
          <p:spPr>
            <a:xfrm>
              <a:off x="19631063" y="8496738"/>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sp>
        <p:nvSpPr>
          <p:cNvPr id="38" name="TextBox 37">
            <a:extLst>
              <a:ext uri="{FF2B5EF4-FFF2-40B4-BE49-F238E27FC236}">
                <a16:creationId xmlns:a16="http://schemas.microsoft.com/office/drawing/2014/main" id="{1D162B35-52D0-48E0-9EDA-0CEC95E44768}"/>
              </a:ext>
            </a:extLst>
          </p:cNvPr>
          <p:cNvSpPr txBox="1"/>
          <p:nvPr/>
        </p:nvSpPr>
        <p:spPr>
          <a:xfrm>
            <a:off x="8201961" y="2692844"/>
            <a:ext cx="2697799" cy="2308324"/>
          </a:xfrm>
          <a:prstGeom prst="rect">
            <a:avLst/>
          </a:prstGeom>
          <a:noFill/>
        </p:spPr>
        <p:txBody>
          <a:bodyPr wrap="square" rtlCol="0">
            <a:spAutoFit/>
          </a:bodyPr>
          <a:lstStyle/>
          <a:p>
            <a:pPr defTabSz="228554"/>
            <a:r>
              <a:rPr lang="en-US" sz="2400" b="1">
                <a:solidFill>
                  <a:srgbClr val="172144"/>
                </a:solidFill>
                <a:latin typeface="Open Sans Extrabold" panose="020B0906030804020204" pitchFamily="34" charset="0"/>
                <a:ea typeface="Open Sans Extrabold" panose="020B0906030804020204" pitchFamily="34" charset="0"/>
                <a:cs typeface="Open Sans Extrabold" panose="020B0906030804020204" pitchFamily="34" charset="0"/>
              </a:rPr>
              <a:t>Creating inspiring ideas and building brands that truly matter to people.</a:t>
            </a:r>
          </a:p>
        </p:txBody>
      </p:sp>
    </p:spTree>
    <p:extLst>
      <p:ext uri="{BB962C8B-B14F-4D97-AF65-F5344CB8AC3E}">
        <p14:creationId xmlns:p14="http://schemas.microsoft.com/office/powerpoint/2010/main" val="3021125812"/>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80000">
                                      <p:stCondLst>
                                        <p:cond delay="200"/>
                                      </p:stCondLst>
                                      <p:childTnLst>
                                        <p:set>
                                          <p:cBhvr>
                                            <p:cTn id="6" dur="1" fill="hold">
                                              <p:stCondLst>
                                                <p:cond delay="0"/>
                                              </p:stCondLst>
                                            </p:cTn>
                                            <p:tgtEl>
                                              <p:spTgt spid="15"/>
                                            </p:tgtEl>
                                            <p:attrNameLst>
                                              <p:attrName>style.visibility</p:attrName>
                                            </p:attrNameLst>
                                          </p:cBhvr>
                                          <p:to>
                                            <p:strVal val="visible"/>
                                          </p:to>
                                        </p:set>
                                        <p:anim calcmode="lin" valueType="num" p14:bounceEnd="80000">
                                          <p:cBhvr additive="base">
                                            <p:cTn id="7" dur="2500" fill="hold"/>
                                            <p:tgtEl>
                                              <p:spTgt spid="15"/>
                                            </p:tgtEl>
                                            <p:attrNameLst>
                                              <p:attrName>ppt_x</p:attrName>
                                            </p:attrNameLst>
                                          </p:cBhvr>
                                          <p:tavLst>
                                            <p:tav tm="0">
                                              <p:val>
                                                <p:strVal val="#ppt_x"/>
                                              </p:val>
                                            </p:tav>
                                            <p:tav tm="100000">
                                              <p:val>
                                                <p:strVal val="#ppt_x"/>
                                              </p:val>
                                            </p:tav>
                                          </p:tavLst>
                                        </p:anim>
                                        <p:anim calcmode="lin" valueType="num" p14:bounceEnd="80000">
                                          <p:cBhvr additive="base">
                                            <p:cTn id="8" dur="2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80000">
                                      <p:stCondLst>
                                        <p:cond delay="300"/>
                                      </p:stCondLst>
                                      <p:childTnLst>
                                        <p:set>
                                          <p:cBhvr>
                                            <p:cTn id="10" dur="1" fill="hold">
                                              <p:stCondLst>
                                                <p:cond delay="0"/>
                                              </p:stCondLst>
                                            </p:cTn>
                                            <p:tgtEl>
                                              <p:spTgt spid="16"/>
                                            </p:tgtEl>
                                            <p:attrNameLst>
                                              <p:attrName>style.visibility</p:attrName>
                                            </p:attrNameLst>
                                          </p:cBhvr>
                                          <p:to>
                                            <p:strVal val="visible"/>
                                          </p:to>
                                        </p:set>
                                        <p:anim calcmode="lin" valueType="num" p14:bounceEnd="80000">
                                          <p:cBhvr additive="base">
                                            <p:cTn id="11" dur="2500" fill="hold"/>
                                            <p:tgtEl>
                                              <p:spTgt spid="16"/>
                                            </p:tgtEl>
                                            <p:attrNameLst>
                                              <p:attrName>ppt_x</p:attrName>
                                            </p:attrNameLst>
                                          </p:cBhvr>
                                          <p:tavLst>
                                            <p:tav tm="0">
                                              <p:val>
                                                <p:strVal val="#ppt_x"/>
                                              </p:val>
                                            </p:tav>
                                            <p:tav tm="100000">
                                              <p:val>
                                                <p:strVal val="#ppt_x"/>
                                              </p:val>
                                            </p:tav>
                                          </p:tavLst>
                                        </p:anim>
                                        <p:anim calcmode="lin" valueType="num" p14:bounceEnd="80000">
                                          <p:cBhvr additive="base">
                                            <p:cTn id="12" dur="2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80000">
                                      <p:stCondLst>
                                        <p:cond delay="400"/>
                                      </p:stCondLst>
                                      <p:childTnLst>
                                        <p:set>
                                          <p:cBhvr>
                                            <p:cTn id="14" dur="1" fill="hold">
                                              <p:stCondLst>
                                                <p:cond delay="0"/>
                                              </p:stCondLst>
                                            </p:cTn>
                                            <p:tgtEl>
                                              <p:spTgt spid="25"/>
                                            </p:tgtEl>
                                            <p:attrNameLst>
                                              <p:attrName>style.visibility</p:attrName>
                                            </p:attrNameLst>
                                          </p:cBhvr>
                                          <p:to>
                                            <p:strVal val="visible"/>
                                          </p:to>
                                        </p:set>
                                        <p:anim calcmode="lin" valueType="num" p14:bounceEnd="80000">
                                          <p:cBhvr additive="base">
                                            <p:cTn id="15" dur="2500" fill="hold"/>
                                            <p:tgtEl>
                                              <p:spTgt spid="25"/>
                                            </p:tgtEl>
                                            <p:attrNameLst>
                                              <p:attrName>ppt_x</p:attrName>
                                            </p:attrNameLst>
                                          </p:cBhvr>
                                          <p:tavLst>
                                            <p:tav tm="0">
                                              <p:val>
                                                <p:strVal val="#ppt_x"/>
                                              </p:val>
                                            </p:tav>
                                            <p:tav tm="100000">
                                              <p:val>
                                                <p:strVal val="#ppt_x"/>
                                              </p:val>
                                            </p:tav>
                                          </p:tavLst>
                                        </p:anim>
                                        <p:anim calcmode="lin" valueType="num" p14:bounceEnd="80000">
                                          <p:cBhvr additive="base">
                                            <p:cTn id="16" dur="2500" fill="hold"/>
                                            <p:tgtEl>
                                              <p:spTgt spid="2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80000">
                                      <p:stCondLst>
                                        <p:cond delay="500"/>
                                      </p:stCondLst>
                                      <p:childTnLst>
                                        <p:set>
                                          <p:cBhvr>
                                            <p:cTn id="18" dur="1" fill="hold">
                                              <p:stCondLst>
                                                <p:cond delay="0"/>
                                              </p:stCondLst>
                                            </p:cTn>
                                            <p:tgtEl>
                                              <p:spTgt spid="21"/>
                                            </p:tgtEl>
                                            <p:attrNameLst>
                                              <p:attrName>style.visibility</p:attrName>
                                            </p:attrNameLst>
                                          </p:cBhvr>
                                          <p:to>
                                            <p:strVal val="visible"/>
                                          </p:to>
                                        </p:set>
                                        <p:anim calcmode="lin" valueType="num" p14:bounceEnd="80000">
                                          <p:cBhvr additive="base">
                                            <p:cTn id="19" dur="2500" fill="hold"/>
                                            <p:tgtEl>
                                              <p:spTgt spid="21"/>
                                            </p:tgtEl>
                                            <p:attrNameLst>
                                              <p:attrName>ppt_x</p:attrName>
                                            </p:attrNameLst>
                                          </p:cBhvr>
                                          <p:tavLst>
                                            <p:tav tm="0">
                                              <p:val>
                                                <p:strVal val="#ppt_x"/>
                                              </p:val>
                                            </p:tav>
                                            <p:tav tm="100000">
                                              <p:val>
                                                <p:strVal val="#ppt_x"/>
                                              </p:val>
                                            </p:tav>
                                          </p:tavLst>
                                        </p:anim>
                                        <p:anim calcmode="lin" valueType="num" p14:bounceEnd="80000">
                                          <p:cBhvr additive="base">
                                            <p:cTn id="20" dur="2500" fill="hold"/>
                                            <p:tgtEl>
                                              <p:spTgt spid="21"/>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14:presetBounceEnd="80000">
                                      <p:stCondLst>
                                        <p:cond delay="600"/>
                                      </p:stCondLst>
                                      <p:childTnLst>
                                        <p:set>
                                          <p:cBhvr>
                                            <p:cTn id="22" dur="1" fill="hold">
                                              <p:stCondLst>
                                                <p:cond delay="0"/>
                                              </p:stCondLst>
                                            </p:cTn>
                                            <p:tgtEl>
                                              <p:spTgt spid="34"/>
                                            </p:tgtEl>
                                            <p:attrNameLst>
                                              <p:attrName>style.visibility</p:attrName>
                                            </p:attrNameLst>
                                          </p:cBhvr>
                                          <p:to>
                                            <p:strVal val="visible"/>
                                          </p:to>
                                        </p:set>
                                        <p:anim calcmode="lin" valueType="num" p14:bounceEnd="80000">
                                          <p:cBhvr additive="base">
                                            <p:cTn id="23" dur="2500" fill="hold"/>
                                            <p:tgtEl>
                                              <p:spTgt spid="34"/>
                                            </p:tgtEl>
                                            <p:attrNameLst>
                                              <p:attrName>ppt_x</p:attrName>
                                            </p:attrNameLst>
                                          </p:cBhvr>
                                          <p:tavLst>
                                            <p:tav tm="0">
                                              <p:val>
                                                <p:strVal val="#ppt_x"/>
                                              </p:val>
                                            </p:tav>
                                            <p:tav tm="100000">
                                              <p:val>
                                                <p:strVal val="#ppt_x"/>
                                              </p:val>
                                            </p:tav>
                                          </p:tavLst>
                                        </p:anim>
                                        <p:anim calcmode="lin" valueType="num" p14:bounceEnd="80000">
                                          <p:cBhvr additive="base">
                                            <p:cTn id="24" dur="2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repeatCount="indefinite" fill="hold" grpId="0" nodeType="withEffect">
                                      <p:stCondLst>
                                        <p:cond delay="0"/>
                                      </p:stCondLst>
                                      <p:childTnLst>
                                        <p:animEffect transition="out" filter="fade">
                                          <p:cBhvr>
                                            <p:cTn id="6" dur="2000"/>
                                            <p:tgtEl>
                                              <p:spTgt spid="3"/>
                                            </p:tgtEl>
                                          </p:cBhvr>
                                        </p:animEffect>
                                        <p:set>
                                          <p:cBhvr>
                                            <p:cTn id="7" dur="1" fill="hold">
                                              <p:stCondLst>
                                                <p:cond delay="1999"/>
                                              </p:stCondLst>
                                            </p:cTn>
                                            <p:tgtEl>
                                              <p:spTgt spid="3"/>
                                            </p:tgtEl>
                                            <p:attrNameLst>
                                              <p:attrName>style.visibility</p:attrName>
                                            </p:attrNameLst>
                                          </p:cBhvr>
                                          <p:to>
                                            <p:strVal val="hidden"/>
                                          </p:to>
                                        </p:set>
                                      </p:childTnLst>
                                    </p:cTn>
                                  </p:par>
                                  <p:par>
                                    <p:cTn id="8" presetID="6" presetClass="emph" presetSubtype="0" repeatCount="indefinite" fill="hold" grpId="1" nodeType="withEffect">
                                      <p:stCondLst>
                                        <p:cond delay="0"/>
                                      </p:stCondLst>
                                      <p:childTnLst>
                                        <p:animScale>
                                          <p:cBhvr>
                                            <p:cTn id="9" dur="2000" fill="hold"/>
                                            <p:tgtEl>
                                              <p:spTgt spid="3"/>
                                            </p:tgtEl>
                                          </p:cBhvr>
                                          <p:by x="600000" y="600000"/>
                                        </p:animScale>
                                      </p:childTnLst>
                                    </p:cTn>
                                  </p:par>
                                  <p:par>
                                    <p:cTn id="10" presetID="10" presetClass="exit" presetSubtype="0" repeatCount="indefinite" fill="hold" grpId="0" nodeType="withEffect">
                                      <p:stCondLst>
                                        <p:cond delay="250"/>
                                      </p:stCondLst>
                                      <p:childTnLst>
                                        <p:animEffect transition="out" filter="fade">
                                          <p:cBhvr>
                                            <p:cTn id="11" dur="2000"/>
                                            <p:tgtEl>
                                              <p:spTgt spid="4"/>
                                            </p:tgtEl>
                                          </p:cBhvr>
                                        </p:animEffect>
                                        <p:set>
                                          <p:cBhvr>
                                            <p:cTn id="12" dur="1" fill="hold">
                                              <p:stCondLst>
                                                <p:cond delay="1999"/>
                                              </p:stCondLst>
                                            </p:cTn>
                                            <p:tgtEl>
                                              <p:spTgt spid="4"/>
                                            </p:tgtEl>
                                            <p:attrNameLst>
                                              <p:attrName>style.visibility</p:attrName>
                                            </p:attrNameLst>
                                          </p:cBhvr>
                                          <p:to>
                                            <p:strVal val="hidden"/>
                                          </p:to>
                                        </p:set>
                                      </p:childTnLst>
                                    </p:cTn>
                                  </p:par>
                                  <p:par>
                                    <p:cTn id="13" presetID="6" presetClass="emph" presetSubtype="0" repeatCount="indefinite" fill="hold" grpId="1" nodeType="withEffect">
                                      <p:stCondLst>
                                        <p:cond delay="250"/>
                                      </p:stCondLst>
                                      <p:childTnLst>
                                        <p:animScale>
                                          <p:cBhvr>
                                            <p:cTn id="14" dur="2000" fill="hold"/>
                                            <p:tgtEl>
                                              <p:spTgt spid="4"/>
                                            </p:tgtEl>
                                          </p:cBhvr>
                                          <p:by x="600000" y="600000"/>
                                        </p:animScale>
                                      </p:childTnLst>
                                    </p:cTn>
                                  </p:par>
                                  <p:par>
                                    <p:cTn id="15" presetID="10" presetClass="exit" presetSubtype="0" repeatCount="indefinite" fill="hold" grpId="0" nodeType="withEffect">
                                      <p:stCondLst>
                                        <p:cond delay="500"/>
                                      </p:stCondLst>
                                      <p:childTnLst>
                                        <p:animEffect transition="out" filter="fade">
                                          <p:cBhvr>
                                            <p:cTn id="16" dur="2000"/>
                                            <p:tgtEl>
                                              <p:spTgt spid="2"/>
                                            </p:tgtEl>
                                          </p:cBhvr>
                                        </p:animEffect>
                                        <p:set>
                                          <p:cBhvr>
                                            <p:cTn id="17" dur="1" fill="hold">
                                              <p:stCondLst>
                                                <p:cond delay="1999"/>
                                              </p:stCondLst>
                                            </p:cTn>
                                            <p:tgtEl>
                                              <p:spTgt spid="2"/>
                                            </p:tgtEl>
                                            <p:attrNameLst>
                                              <p:attrName>style.visibility</p:attrName>
                                            </p:attrNameLst>
                                          </p:cBhvr>
                                          <p:to>
                                            <p:strVal val="hidden"/>
                                          </p:to>
                                        </p:set>
                                      </p:childTnLst>
                                    </p:cTn>
                                  </p:par>
                                  <p:par>
                                    <p:cTn id="18" presetID="6" presetClass="emph" presetSubtype="0" repeatCount="indefinite" fill="hold" grpId="1" nodeType="withEffect">
                                      <p:stCondLst>
                                        <p:cond delay="500"/>
                                      </p:stCondLst>
                                      <p:childTnLst>
                                        <p:animScale>
                                          <p:cBhvr>
                                            <p:cTn id="19" dur="2000" fill="hold"/>
                                            <p:tgtEl>
                                              <p:spTgt spid="2"/>
                                            </p:tgtEl>
                                          </p:cBhvr>
                                          <p:by x="600000" y="600000"/>
                                        </p:animScale>
                                      </p:childTnLst>
                                    </p:cTn>
                                  </p:par>
                                  <p:par>
                                    <p:cTn id="20" presetID="2" presetClass="entr" presetSubtype="2" decel="100000" fill="hold" grpId="0" nodeType="withEffect">
                                      <p:stCondLst>
                                        <p:cond delay="30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1500" fill="hold"/>
                                            <p:tgtEl>
                                              <p:spTgt spid="10"/>
                                            </p:tgtEl>
                                            <p:attrNameLst>
                                              <p:attrName>ppt_x</p:attrName>
                                            </p:attrNameLst>
                                          </p:cBhvr>
                                          <p:tavLst>
                                            <p:tav tm="0">
                                              <p:val>
                                                <p:strVal val="1+#ppt_w/2"/>
                                              </p:val>
                                            </p:tav>
                                            <p:tav tm="100000">
                                              <p:val>
                                                <p:strVal val="#ppt_x"/>
                                              </p:val>
                                            </p:tav>
                                          </p:tavLst>
                                        </p:anim>
                                        <p:anim calcmode="lin" valueType="num">
                                          <p:cBhvr additive="base">
                                            <p:cTn id="23" dur="1500" fill="hold"/>
                                            <p:tgtEl>
                                              <p:spTgt spid="10"/>
                                            </p:tgtEl>
                                            <p:attrNameLst>
                                              <p:attrName>ppt_y</p:attrName>
                                            </p:attrNameLst>
                                          </p:cBhvr>
                                          <p:tavLst>
                                            <p:tav tm="0">
                                              <p:val>
                                                <p:strVal val="#ppt_y"/>
                                              </p:val>
                                            </p:tav>
                                            <p:tav tm="100000">
                                              <p:val>
                                                <p:strVal val="#ppt_y"/>
                                              </p:val>
                                            </p:tav>
                                          </p:tavLst>
                                        </p:anim>
                                      </p:childTnLst>
                                    </p:cTn>
                                  </p:par>
                                  <p:par>
                                    <p:cTn id="24" presetID="2" presetClass="entr" presetSubtype="4" fill="hold" grpId="0" nodeType="withEffect">
                                      <p:stCondLst>
                                        <p:cond delay="20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2500" fill="hold"/>
                                            <p:tgtEl>
                                              <p:spTgt spid="15"/>
                                            </p:tgtEl>
                                            <p:attrNameLst>
                                              <p:attrName>ppt_x</p:attrName>
                                            </p:attrNameLst>
                                          </p:cBhvr>
                                          <p:tavLst>
                                            <p:tav tm="0">
                                              <p:val>
                                                <p:strVal val="#ppt_x"/>
                                              </p:val>
                                            </p:tav>
                                            <p:tav tm="100000">
                                              <p:val>
                                                <p:strVal val="#ppt_x"/>
                                              </p:val>
                                            </p:tav>
                                          </p:tavLst>
                                        </p:anim>
                                        <p:anim calcmode="lin" valueType="num">
                                          <p:cBhvr additive="base">
                                            <p:cTn id="27" dur="2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30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2500" fill="hold"/>
                                            <p:tgtEl>
                                              <p:spTgt spid="16"/>
                                            </p:tgtEl>
                                            <p:attrNameLst>
                                              <p:attrName>ppt_x</p:attrName>
                                            </p:attrNameLst>
                                          </p:cBhvr>
                                          <p:tavLst>
                                            <p:tav tm="0">
                                              <p:val>
                                                <p:strVal val="#ppt_x"/>
                                              </p:val>
                                            </p:tav>
                                            <p:tav tm="100000">
                                              <p:val>
                                                <p:strVal val="#ppt_x"/>
                                              </p:val>
                                            </p:tav>
                                          </p:tavLst>
                                        </p:anim>
                                        <p:anim calcmode="lin" valueType="num">
                                          <p:cBhvr additive="base">
                                            <p:cTn id="31" dur="2500" fill="hold"/>
                                            <p:tgtEl>
                                              <p:spTgt spid="16"/>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4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2500" fill="hold"/>
                                            <p:tgtEl>
                                              <p:spTgt spid="25"/>
                                            </p:tgtEl>
                                            <p:attrNameLst>
                                              <p:attrName>ppt_x</p:attrName>
                                            </p:attrNameLst>
                                          </p:cBhvr>
                                          <p:tavLst>
                                            <p:tav tm="0">
                                              <p:val>
                                                <p:strVal val="#ppt_x"/>
                                              </p:val>
                                            </p:tav>
                                            <p:tav tm="100000">
                                              <p:val>
                                                <p:strVal val="#ppt_x"/>
                                              </p:val>
                                            </p:tav>
                                          </p:tavLst>
                                        </p:anim>
                                        <p:anim calcmode="lin" valueType="num">
                                          <p:cBhvr additive="base">
                                            <p:cTn id="35" dur="2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500"/>
                                      </p:stCondLst>
                                      <p:childTnLst>
                                        <p:set>
                                          <p:cBhvr>
                                            <p:cTn id="37" dur="1" fill="hold">
                                              <p:stCondLst>
                                                <p:cond delay="0"/>
                                              </p:stCondLst>
                                            </p:cTn>
                                            <p:tgtEl>
                                              <p:spTgt spid="21"/>
                                            </p:tgtEl>
                                            <p:attrNameLst>
                                              <p:attrName>style.visibility</p:attrName>
                                            </p:attrNameLst>
                                          </p:cBhvr>
                                          <p:to>
                                            <p:strVal val="visible"/>
                                          </p:to>
                                        </p:set>
                                        <p:anim calcmode="lin" valueType="num">
                                          <p:cBhvr additive="base">
                                            <p:cTn id="38" dur="2500" fill="hold"/>
                                            <p:tgtEl>
                                              <p:spTgt spid="21"/>
                                            </p:tgtEl>
                                            <p:attrNameLst>
                                              <p:attrName>ppt_x</p:attrName>
                                            </p:attrNameLst>
                                          </p:cBhvr>
                                          <p:tavLst>
                                            <p:tav tm="0">
                                              <p:val>
                                                <p:strVal val="#ppt_x"/>
                                              </p:val>
                                            </p:tav>
                                            <p:tav tm="100000">
                                              <p:val>
                                                <p:strVal val="#ppt_x"/>
                                              </p:val>
                                            </p:tav>
                                          </p:tavLst>
                                        </p:anim>
                                        <p:anim calcmode="lin" valueType="num">
                                          <p:cBhvr additive="base">
                                            <p:cTn id="39" dur="2500" fill="hold"/>
                                            <p:tgtEl>
                                              <p:spTgt spid="21"/>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60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2500" fill="hold"/>
                                            <p:tgtEl>
                                              <p:spTgt spid="34"/>
                                            </p:tgtEl>
                                            <p:attrNameLst>
                                              <p:attrName>ppt_x</p:attrName>
                                            </p:attrNameLst>
                                          </p:cBhvr>
                                          <p:tavLst>
                                            <p:tav tm="0">
                                              <p:val>
                                                <p:strVal val="#ppt_x"/>
                                              </p:val>
                                            </p:tav>
                                            <p:tav tm="100000">
                                              <p:val>
                                                <p:strVal val="#ppt_x"/>
                                              </p:val>
                                            </p:tav>
                                          </p:tavLst>
                                        </p:anim>
                                        <p:anim calcmode="lin" valueType="num">
                                          <p:cBhvr additive="base">
                                            <p:cTn id="43" dur="2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10" grpId="0"/>
          <p:bldP spid="15"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226D2A8C-2F0E-6EB0-7703-CB0093398378}"/>
              </a:ext>
            </a:extLst>
          </p:cNvPr>
          <p:cNvPicPr>
            <a:picLocks noGrp="1" noChangeAspect="1"/>
          </p:cNvPicPr>
          <p:nvPr>
            <p:ph type="pic" sz="quarter" idx="12"/>
          </p:nvPr>
        </p:nvPicPr>
        <p:blipFill>
          <a:blip r:embed="rId2"/>
          <a:srcRect t="11274" b="11274"/>
          <a:stretch/>
        </p:blipFill>
        <p:spPr>
          <a:xfrm>
            <a:off x="5330636" y="750888"/>
            <a:ext cx="2711450" cy="2790825"/>
          </a:xfrm>
        </p:spPr>
      </p:pic>
      <p:pic>
        <p:nvPicPr>
          <p:cNvPr id="14" name="Picture Placeholder 13">
            <a:extLst>
              <a:ext uri="{FF2B5EF4-FFF2-40B4-BE49-F238E27FC236}">
                <a16:creationId xmlns:a16="http://schemas.microsoft.com/office/drawing/2014/main" id="{1D71018A-F2A4-8A98-BCA1-65B654029603}"/>
              </a:ext>
            </a:extLst>
          </p:cNvPr>
          <p:cNvPicPr>
            <a:picLocks noGrp="1" noChangeAspect="1"/>
          </p:cNvPicPr>
          <p:nvPr>
            <p:ph type="pic" sz="quarter" idx="13"/>
          </p:nvPr>
        </p:nvPicPr>
        <p:blipFill>
          <a:blip r:embed="rId3"/>
          <a:srcRect l="29671" r="29671"/>
          <a:stretch/>
        </p:blipFill>
        <p:spPr>
          <a:xfrm>
            <a:off x="8145273" y="750888"/>
            <a:ext cx="2871788" cy="5318125"/>
          </a:xfrm>
        </p:spPr>
      </p:pic>
      <p:pic>
        <p:nvPicPr>
          <p:cNvPr id="10" name="Picture Placeholder 9" descr="A picture containing outdoor, road, curb&#10;&#10;Description automatically generated">
            <a:extLst>
              <a:ext uri="{FF2B5EF4-FFF2-40B4-BE49-F238E27FC236}">
                <a16:creationId xmlns:a16="http://schemas.microsoft.com/office/drawing/2014/main" id="{3D6B2464-A779-A0D9-27C4-36F7C3D839E7}"/>
              </a:ext>
            </a:extLst>
          </p:cNvPr>
          <p:cNvPicPr>
            <a:picLocks noGrp="1" noChangeAspect="1"/>
          </p:cNvPicPr>
          <p:nvPr>
            <p:ph type="pic" sz="quarter" idx="17"/>
          </p:nvPr>
        </p:nvPicPr>
        <p:blipFill>
          <a:blip r:embed="rId4"/>
          <a:srcRect l="7891" r="7891"/>
          <a:stretch>
            <a:fillRect/>
          </a:stretch>
        </p:blipFill>
        <p:spPr>
          <a:xfrm>
            <a:off x="5330636" y="3644900"/>
            <a:ext cx="2711450" cy="2424113"/>
          </a:xfrm>
        </p:spPr>
      </p:pic>
      <p:sp>
        <p:nvSpPr>
          <p:cNvPr id="37" name="TextBox 36">
            <a:extLst>
              <a:ext uri="{FF2B5EF4-FFF2-40B4-BE49-F238E27FC236}">
                <a16:creationId xmlns:a16="http://schemas.microsoft.com/office/drawing/2014/main" id="{AE944C0E-5D24-4004-9036-C06A57126679}"/>
              </a:ext>
            </a:extLst>
          </p:cNvPr>
          <p:cNvSpPr txBox="1"/>
          <p:nvPr/>
        </p:nvSpPr>
        <p:spPr>
          <a:xfrm>
            <a:off x="1411583" y="3033881"/>
            <a:ext cx="2407382" cy="1015663"/>
          </a:xfrm>
          <a:prstGeom prst="rect">
            <a:avLst/>
          </a:prstGeom>
          <a:noFill/>
        </p:spPr>
        <p:txBody>
          <a:bodyPr wrap="square" rtlCol="0">
            <a:spAutoFit/>
          </a:bodyPr>
          <a:lstStyle/>
          <a:p>
            <a:r>
              <a:rPr lang="en-US" sz="2000" dirty="0"/>
              <a:t>Spotted on the walk to Start Hack 23 on Thursday morning</a:t>
            </a:r>
          </a:p>
        </p:txBody>
      </p:sp>
      <p:grpSp>
        <p:nvGrpSpPr>
          <p:cNvPr id="21" name="Group 20">
            <a:extLst>
              <a:ext uri="{FF2B5EF4-FFF2-40B4-BE49-F238E27FC236}">
                <a16:creationId xmlns:a16="http://schemas.microsoft.com/office/drawing/2014/main" id="{E9EB2B1F-2971-0587-BF1E-0BE7C7214FD6}"/>
              </a:ext>
            </a:extLst>
          </p:cNvPr>
          <p:cNvGrpSpPr/>
          <p:nvPr/>
        </p:nvGrpSpPr>
        <p:grpSpPr>
          <a:xfrm rot="5400000">
            <a:off x="1992521" y="-572980"/>
            <a:ext cx="2123658" cy="4491951"/>
            <a:chOff x="5333187" y="31607"/>
            <a:chExt cx="2123658" cy="4491951"/>
          </a:xfrm>
        </p:grpSpPr>
        <p:sp>
          <p:nvSpPr>
            <p:cNvPr id="22" name="TextBox 21">
              <a:extLst>
                <a:ext uri="{FF2B5EF4-FFF2-40B4-BE49-F238E27FC236}">
                  <a16:creationId xmlns:a16="http://schemas.microsoft.com/office/drawing/2014/main" id="{76E4F875-3F28-0028-1AFB-97A0B2787962}"/>
                </a:ext>
              </a:extLst>
            </p:cNvPr>
            <p:cNvSpPr txBox="1"/>
            <p:nvPr/>
          </p:nvSpPr>
          <p:spPr>
            <a:xfrm rot="16200000">
              <a:off x="4188684" y="1176110"/>
              <a:ext cx="4412663" cy="2123658"/>
            </a:xfrm>
            <a:prstGeom prst="rect">
              <a:avLst/>
            </a:prstGeom>
            <a:noFill/>
          </p:spPr>
          <p:txBody>
            <a:bodyPr wrap="square" rtlCol="0">
              <a:spAutoFit/>
            </a:bodyPr>
            <a:lstStyle/>
            <a:p>
              <a:pPr defTabSz="228554"/>
              <a:r>
                <a:rPr lang="en-US" sz="4400" dirty="0">
                  <a:latin typeface="Open Sans Extrabold" panose="020B0906030804020204" pitchFamily="34" charset="0"/>
                  <a:ea typeface="Open Sans Extrabold" panose="020B0906030804020204" pitchFamily="34" charset="0"/>
                  <a:cs typeface="Open Sans Extrabold" panose="020B0906030804020204" pitchFamily="34" charset="0"/>
                </a:rPr>
                <a:t>Bulk Waste is everywhere, all at once</a:t>
              </a:r>
            </a:p>
          </p:txBody>
        </p:sp>
        <p:sp>
          <p:nvSpPr>
            <p:cNvPr id="23" name="Rectangle 22">
              <a:extLst>
                <a:ext uri="{FF2B5EF4-FFF2-40B4-BE49-F238E27FC236}">
                  <a16:creationId xmlns:a16="http://schemas.microsoft.com/office/drawing/2014/main" id="{2F3E3516-A902-C6D5-275B-C77FB7103207}"/>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spTree>
    <p:extLst>
      <p:ext uri="{BB962C8B-B14F-4D97-AF65-F5344CB8AC3E}">
        <p14:creationId xmlns:p14="http://schemas.microsoft.com/office/powerpoint/2010/main" val="2391741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500" fill="hold"/>
                                        <p:tgtEl>
                                          <p:spTgt spid="37"/>
                                        </p:tgtEl>
                                        <p:attrNameLst>
                                          <p:attrName>ppt_x</p:attrName>
                                        </p:attrNameLst>
                                      </p:cBhvr>
                                      <p:tavLst>
                                        <p:tav tm="0">
                                          <p:val>
                                            <p:strVal val="#ppt_x"/>
                                          </p:val>
                                        </p:tav>
                                        <p:tav tm="100000">
                                          <p:val>
                                            <p:strVal val="#ppt_x"/>
                                          </p:val>
                                        </p:tav>
                                      </p:tavLst>
                                    </p:anim>
                                    <p:anim calcmode="lin" valueType="num">
                                      <p:cBhvr additive="base">
                                        <p:cTn id="8" dur="1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a:extLst>
              <a:ext uri="{FF2B5EF4-FFF2-40B4-BE49-F238E27FC236}">
                <a16:creationId xmlns:a16="http://schemas.microsoft.com/office/drawing/2014/main" id="{6E53587A-A1E7-459E-8A79-3A38214C10ED}"/>
              </a:ext>
            </a:extLst>
          </p:cNvPr>
          <p:cNvSpPr/>
          <p:nvPr/>
        </p:nvSpPr>
        <p:spPr>
          <a:xfrm>
            <a:off x="3575720" y="908720"/>
            <a:ext cx="5040561" cy="5040561"/>
          </a:xfrm>
          <a:prstGeom prst="ellipse">
            <a:avLst/>
          </a:prstGeom>
          <a:solidFill>
            <a:schemeClr val="tx1">
              <a:lumMod val="90000"/>
              <a:lumOff val="10000"/>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27" name="Oval 26">
            <a:extLst>
              <a:ext uri="{FF2B5EF4-FFF2-40B4-BE49-F238E27FC236}">
                <a16:creationId xmlns:a16="http://schemas.microsoft.com/office/drawing/2014/main" id="{41E6CDCD-80C2-4ECA-AD9A-B4D87522B9F2}"/>
              </a:ext>
            </a:extLst>
          </p:cNvPr>
          <p:cNvSpPr/>
          <p:nvPr/>
        </p:nvSpPr>
        <p:spPr>
          <a:xfrm>
            <a:off x="4673368" y="2006368"/>
            <a:ext cx="2845265" cy="2845265"/>
          </a:xfrm>
          <a:prstGeom prst="ellipse">
            <a:avLst/>
          </a:prstGeom>
          <a:solidFill>
            <a:schemeClr val="tx1">
              <a:lumMod val="90000"/>
              <a:lumOff val="10000"/>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24" name="Freeform 5">
            <a:extLst>
              <a:ext uri="{FF2B5EF4-FFF2-40B4-BE49-F238E27FC236}">
                <a16:creationId xmlns:a16="http://schemas.microsoft.com/office/drawing/2014/main" id="{47A42F5B-82CB-41AD-B006-CF277B9E9100}"/>
              </a:ext>
            </a:extLst>
          </p:cNvPr>
          <p:cNvSpPr>
            <a:spLocks/>
          </p:cNvSpPr>
          <p:nvPr/>
        </p:nvSpPr>
        <p:spPr bwMode="auto">
          <a:xfrm flipV="1">
            <a:off x="7842302" y="3411450"/>
            <a:ext cx="815038" cy="1713635"/>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70000">
                  <a:schemeClr val="accent1">
                    <a:alpha val="60000"/>
                  </a:schemeClr>
                </a:gs>
                <a:gs pos="33000">
                  <a:schemeClr val="tx2">
                    <a:alpha val="60000"/>
                  </a:schemeClr>
                </a:gs>
              </a:gsLst>
              <a:lin ang="6600000" scaled="0"/>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23" name="Freeform 5">
            <a:extLst>
              <a:ext uri="{FF2B5EF4-FFF2-40B4-BE49-F238E27FC236}">
                <a16:creationId xmlns:a16="http://schemas.microsoft.com/office/drawing/2014/main" id="{1C3859D9-741B-414D-9EFB-5B6894123995}"/>
              </a:ext>
            </a:extLst>
          </p:cNvPr>
          <p:cNvSpPr>
            <a:spLocks/>
          </p:cNvSpPr>
          <p:nvPr/>
        </p:nvSpPr>
        <p:spPr bwMode="auto">
          <a:xfrm flipV="1">
            <a:off x="7775802" y="3411450"/>
            <a:ext cx="1418796" cy="101855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88000">
                  <a:schemeClr val="accent3">
                    <a:alpha val="50000"/>
                  </a:schemeClr>
                </a:gs>
                <a:gs pos="37000">
                  <a:schemeClr val="accent1">
                    <a:alpha val="50000"/>
                  </a:schemeClr>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22" name="Freeform 5">
            <a:extLst>
              <a:ext uri="{FF2B5EF4-FFF2-40B4-BE49-F238E27FC236}">
                <a16:creationId xmlns:a16="http://schemas.microsoft.com/office/drawing/2014/main" id="{A96961C9-365A-4D93-87FA-43B43E445B07}"/>
              </a:ext>
            </a:extLst>
          </p:cNvPr>
          <p:cNvSpPr>
            <a:spLocks/>
          </p:cNvSpPr>
          <p:nvPr/>
        </p:nvSpPr>
        <p:spPr bwMode="auto">
          <a:xfrm>
            <a:off x="7822731" y="3046648"/>
            <a:ext cx="1092431" cy="376607"/>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0">
                  <a:schemeClr val="accent2"/>
                </a:gs>
                <a:gs pos="100000">
                  <a:schemeClr val="accent1"/>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21" name="Freeform 5">
            <a:extLst>
              <a:ext uri="{FF2B5EF4-FFF2-40B4-BE49-F238E27FC236}">
                <a16:creationId xmlns:a16="http://schemas.microsoft.com/office/drawing/2014/main" id="{796F50A8-1F88-4CBB-B879-027C91D1E6D7}"/>
              </a:ext>
            </a:extLst>
          </p:cNvPr>
          <p:cNvSpPr>
            <a:spLocks/>
          </p:cNvSpPr>
          <p:nvPr/>
        </p:nvSpPr>
        <p:spPr bwMode="auto">
          <a:xfrm>
            <a:off x="7737207" y="1636878"/>
            <a:ext cx="1063395" cy="1803521"/>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0">
                  <a:schemeClr val="accent2">
                    <a:alpha val="50000"/>
                  </a:schemeClr>
                </a:gs>
                <a:gs pos="62000">
                  <a:schemeClr val="accent6">
                    <a:alpha val="50000"/>
                  </a:schemeClr>
                </a:gs>
              </a:gsLst>
              <a:lin ang="1890000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cxnSp>
        <p:nvCxnSpPr>
          <p:cNvPr id="19" name="Straight Connector 18">
            <a:extLst>
              <a:ext uri="{FF2B5EF4-FFF2-40B4-BE49-F238E27FC236}">
                <a16:creationId xmlns:a16="http://schemas.microsoft.com/office/drawing/2014/main" id="{E2876090-4DDD-43FC-932D-F0CDAB4CBDA3}"/>
              </a:ext>
            </a:extLst>
          </p:cNvPr>
          <p:cNvCxnSpPr>
            <a:cxnSpLocks/>
          </p:cNvCxnSpPr>
          <p:nvPr/>
        </p:nvCxnSpPr>
        <p:spPr>
          <a:xfrm>
            <a:off x="5117443" y="3440399"/>
            <a:ext cx="1971937" cy="0"/>
          </a:xfrm>
          <a:prstGeom prst="line">
            <a:avLst/>
          </a:prstGeom>
          <a:ln w="381000" cap="rnd">
            <a:gradFill flip="none" rotWithShape="1">
              <a:gsLst>
                <a:gs pos="0">
                  <a:schemeClr val="accent3"/>
                </a:gs>
                <a:gs pos="95000">
                  <a:schemeClr val="accent1"/>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17" name="Freeform 5">
            <a:extLst>
              <a:ext uri="{FF2B5EF4-FFF2-40B4-BE49-F238E27FC236}">
                <a16:creationId xmlns:a16="http://schemas.microsoft.com/office/drawing/2014/main" id="{F7698B80-ADE5-41AA-B044-52B579010BCF}"/>
              </a:ext>
            </a:extLst>
          </p:cNvPr>
          <p:cNvSpPr>
            <a:spLocks/>
          </p:cNvSpPr>
          <p:nvPr/>
        </p:nvSpPr>
        <p:spPr bwMode="auto">
          <a:xfrm flipH="1" flipV="1">
            <a:off x="2994083" y="3435311"/>
            <a:ext cx="1302687" cy="1088196"/>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76000">
                  <a:schemeClr val="accent3"/>
                </a:gs>
                <a:gs pos="0">
                  <a:schemeClr val="tx2">
                    <a:alpha val="60000"/>
                  </a:schemeClr>
                </a:gs>
              </a:gsLst>
              <a:lin ang="810000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18" name="Freeform 5">
            <a:extLst>
              <a:ext uri="{FF2B5EF4-FFF2-40B4-BE49-F238E27FC236}">
                <a16:creationId xmlns:a16="http://schemas.microsoft.com/office/drawing/2014/main" id="{237A9193-B47F-40D5-9D3E-5B53B29F6B8A}"/>
              </a:ext>
            </a:extLst>
          </p:cNvPr>
          <p:cNvSpPr>
            <a:spLocks/>
          </p:cNvSpPr>
          <p:nvPr/>
        </p:nvSpPr>
        <p:spPr bwMode="auto">
          <a:xfrm flipH="1" flipV="1">
            <a:off x="3448165" y="3436049"/>
            <a:ext cx="881538" cy="1970987"/>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0">
                  <a:schemeClr val="accent3">
                    <a:alpha val="40000"/>
                  </a:schemeClr>
                </a:gs>
                <a:gs pos="100000">
                  <a:schemeClr val="accent4">
                    <a:alpha val="40000"/>
                  </a:schemeClr>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cxnSp>
        <p:nvCxnSpPr>
          <p:cNvPr id="16" name="Straight Connector 15">
            <a:extLst>
              <a:ext uri="{FF2B5EF4-FFF2-40B4-BE49-F238E27FC236}">
                <a16:creationId xmlns:a16="http://schemas.microsoft.com/office/drawing/2014/main" id="{1BED86A2-AD5A-4EB9-846B-56BB8AE59C9D}"/>
              </a:ext>
            </a:extLst>
          </p:cNvPr>
          <p:cNvCxnSpPr/>
          <p:nvPr/>
        </p:nvCxnSpPr>
        <p:spPr>
          <a:xfrm flipH="1">
            <a:off x="2590253" y="3440399"/>
            <a:ext cx="1711302" cy="0"/>
          </a:xfrm>
          <a:prstGeom prst="line">
            <a:avLst/>
          </a:prstGeom>
          <a:ln w="381000" cap="rnd">
            <a:gradFill flip="none" rotWithShape="1">
              <a:gsLst>
                <a:gs pos="0">
                  <a:schemeClr val="accent3">
                    <a:alpha val="70000"/>
                  </a:schemeClr>
                </a:gs>
                <a:gs pos="100000">
                  <a:schemeClr val="accent4">
                    <a:alpha val="70000"/>
                  </a:schemeClr>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14" name="Freeform 5">
            <a:extLst>
              <a:ext uri="{FF2B5EF4-FFF2-40B4-BE49-F238E27FC236}">
                <a16:creationId xmlns:a16="http://schemas.microsoft.com/office/drawing/2014/main" id="{F9FDC614-D95C-4C71-9B30-E655A611D040}"/>
              </a:ext>
            </a:extLst>
          </p:cNvPr>
          <p:cNvSpPr>
            <a:spLocks/>
          </p:cNvSpPr>
          <p:nvPr/>
        </p:nvSpPr>
        <p:spPr bwMode="auto">
          <a:xfrm flipH="1">
            <a:off x="3598968" y="1547040"/>
            <a:ext cx="702586" cy="189335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0">
                  <a:schemeClr val="accent3">
                    <a:alpha val="40000"/>
                  </a:schemeClr>
                </a:gs>
                <a:gs pos="100000">
                  <a:schemeClr val="accent4">
                    <a:alpha val="40000"/>
                  </a:schemeClr>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13" name="Freeform 5">
            <a:extLst>
              <a:ext uri="{FF2B5EF4-FFF2-40B4-BE49-F238E27FC236}">
                <a16:creationId xmlns:a16="http://schemas.microsoft.com/office/drawing/2014/main" id="{99AC7F85-3526-45B0-A01D-11D61DD6C1BA}"/>
              </a:ext>
            </a:extLst>
          </p:cNvPr>
          <p:cNvSpPr>
            <a:spLocks/>
          </p:cNvSpPr>
          <p:nvPr/>
        </p:nvSpPr>
        <p:spPr bwMode="auto">
          <a:xfrm flipH="1">
            <a:off x="2590253" y="2144376"/>
            <a:ext cx="1772383" cy="1296023"/>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381000" cap="rnd">
            <a:gradFill flip="none" rotWithShape="1">
              <a:gsLst>
                <a:gs pos="0">
                  <a:schemeClr val="accent3"/>
                </a:gs>
                <a:gs pos="100000">
                  <a:schemeClr val="accent6"/>
                </a:gs>
              </a:gsLst>
              <a:lin ang="0" scaled="1"/>
              <a:tileRect/>
            </a:gradFill>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2" name="Rectangle 1">
            <a:extLst>
              <a:ext uri="{FF2B5EF4-FFF2-40B4-BE49-F238E27FC236}">
                <a16:creationId xmlns:a16="http://schemas.microsoft.com/office/drawing/2014/main" id="{363A1D71-7894-487E-A3A1-BF3D67185A88}"/>
              </a:ext>
            </a:extLst>
          </p:cNvPr>
          <p:cNvSpPr/>
          <p:nvPr/>
        </p:nvSpPr>
        <p:spPr>
          <a:xfrm>
            <a:off x="4281984" y="2995282"/>
            <a:ext cx="881538" cy="881538"/>
          </a:xfrm>
          <a:prstGeom prst="rect">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228554">
              <a:defRPr/>
            </a:pPr>
            <a:r>
              <a:rPr lang="en-US" sz="3599">
                <a:solidFill>
                  <a:srgbClr val="FFFFFF"/>
                </a:solidFill>
                <a:latin typeface="Designball-Charts-01" pitchFamily="2" charset="0"/>
                <a:ea typeface="Open Sans Light" panose="020B0606030504020204" pitchFamily="34" charset="0"/>
                <a:cs typeface="Open Sans Light" panose="020B0606030504020204" pitchFamily="34" charset="0"/>
              </a:rPr>
              <a:t>d</a:t>
            </a:r>
            <a:endParaRPr lang="en-US" sz="3599" b="1">
              <a:solidFill>
                <a:srgbClr val="FFFFFF"/>
              </a:solidFill>
              <a:latin typeface="Designball-Charts-01" pitchFamily="2" charset="0"/>
            </a:endParaRPr>
          </a:p>
        </p:txBody>
      </p:sp>
      <p:sp>
        <p:nvSpPr>
          <p:cNvPr id="3" name="Rectangle 2">
            <a:extLst>
              <a:ext uri="{FF2B5EF4-FFF2-40B4-BE49-F238E27FC236}">
                <a16:creationId xmlns:a16="http://schemas.microsoft.com/office/drawing/2014/main" id="{5BB49171-34C0-46DA-80DE-B92F895779EA}"/>
              </a:ext>
            </a:extLst>
          </p:cNvPr>
          <p:cNvSpPr/>
          <p:nvPr/>
        </p:nvSpPr>
        <p:spPr>
          <a:xfrm>
            <a:off x="6960763" y="2940528"/>
            <a:ext cx="881538" cy="881538"/>
          </a:xfrm>
          <a:prstGeom prst="rect">
            <a:avLst/>
          </a:prstGeom>
          <a:gradFill>
            <a:gsLst>
              <a:gs pos="97000">
                <a:schemeClr val="accent1"/>
              </a:gs>
              <a:gs pos="0">
                <a:schemeClr val="accent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defTabSz="228554">
              <a:defRPr/>
            </a:pPr>
            <a:r>
              <a:rPr lang="en-US" sz="3599">
                <a:solidFill>
                  <a:srgbClr val="FFFFFF"/>
                </a:solidFill>
                <a:latin typeface="Designball-Charts-01" pitchFamily="2" charset="0"/>
                <a:ea typeface="Open Sans Light" panose="020B0606030504020204" pitchFamily="34" charset="0"/>
                <a:cs typeface="Open Sans Light" panose="020B0606030504020204" pitchFamily="34" charset="0"/>
              </a:rPr>
              <a:t>j</a:t>
            </a:r>
          </a:p>
        </p:txBody>
      </p:sp>
      <p:sp>
        <p:nvSpPr>
          <p:cNvPr id="4" name="Rectangle 3">
            <a:extLst>
              <a:ext uri="{FF2B5EF4-FFF2-40B4-BE49-F238E27FC236}">
                <a16:creationId xmlns:a16="http://schemas.microsoft.com/office/drawing/2014/main" id="{BBBB7F79-FF06-4535-AC36-D6BB5A5B53A7}"/>
              </a:ext>
            </a:extLst>
          </p:cNvPr>
          <p:cNvSpPr/>
          <p:nvPr/>
        </p:nvSpPr>
        <p:spPr>
          <a:xfrm>
            <a:off x="2005126" y="1832944"/>
            <a:ext cx="585127" cy="585127"/>
          </a:xfrm>
          <a:prstGeom prst="rect">
            <a:avLst/>
          </a:prstGeom>
          <a:gradFill>
            <a:gsLst>
              <a:gs pos="0">
                <a:schemeClr val="accent5"/>
              </a:gs>
              <a:gs pos="79000">
                <a:schemeClr val="accent6"/>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228554">
              <a:defRPr/>
            </a:pPr>
            <a:r>
              <a:rPr lang="en-US" sz="2400">
                <a:solidFill>
                  <a:srgbClr val="FFFFFF"/>
                </a:solidFill>
                <a:latin typeface="Designball-Charts-01" pitchFamily="2" charset="0"/>
                <a:ea typeface="Open Sans Light" panose="020B0606030504020204" pitchFamily="34" charset="0"/>
                <a:cs typeface="Open Sans Light" panose="020B0606030504020204" pitchFamily="34" charset="0"/>
              </a:rPr>
              <a:t>r</a:t>
            </a:r>
            <a:endParaRPr lang="en-US" sz="2400" b="1">
              <a:solidFill>
                <a:srgbClr val="FFFFFF"/>
              </a:solidFill>
              <a:latin typeface="Designball-Charts-01" pitchFamily="2" charset="0"/>
            </a:endParaRPr>
          </a:p>
        </p:txBody>
      </p:sp>
      <p:sp>
        <p:nvSpPr>
          <p:cNvPr id="5" name="Rectangle 4">
            <a:extLst>
              <a:ext uri="{FF2B5EF4-FFF2-40B4-BE49-F238E27FC236}">
                <a16:creationId xmlns:a16="http://schemas.microsoft.com/office/drawing/2014/main" id="{A1E97CA4-6BD5-4679-AB41-94F9B7E59C02}"/>
              </a:ext>
            </a:extLst>
          </p:cNvPr>
          <p:cNvSpPr/>
          <p:nvPr/>
        </p:nvSpPr>
        <p:spPr>
          <a:xfrm>
            <a:off x="2005126" y="3046649"/>
            <a:ext cx="778804" cy="778804"/>
          </a:xfrm>
          <a:prstGeom prst="rect">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r>
              <a:rPr lang="en-US" sz="1600" b="1">
                <a:solidFill>
                  <a:srgbClr val="FFFFFF"/>
                </a:solidFill>
                <a:latin typeface="Calibri"/>
              </a:rPr>
              <a:t>Start</a:t>
            </a:r>
          </a:p>
        </p:txBody>
      </p:sp>
      <p:sp>
        <p:nvSpPr>
          <p:cNvPr id="6" name="Rectangle 5">
            <a:extLst>
              <a:ext uri="{FF2B5EF4-FFF2-40B4-BE49-F238E27FC236}">
                <a16:creationId xmlns:a16="http://schemas.microsoft.com/office/drawing/2014/main" id="{F939D959-30C4-4676-94F9-45EA155A9D55}"/>
              </a:ext>
            </a:extLst>
          </p:cNvPr>
          <p:cNvSpPr/>
          <p:nvPr/>
        </p:nvSpPr>
        <p:spPr>
          <a:xfrm>
            <a:off x="2519110" y="4263076"/>
            <a:ext cx="483576" cy="483576"/>
          </a:xfrm>
          <a:prstGeom prst="rect">
            <a:avLst/>
          </a:prstGeom>
          <a:gradFill>
            <a:gsLst>
              <a:gs pos="0">
                <a:schemeClr val="bg2"/>
              </a:gs>
              <a:gs pos="79000">
                <a:schemeClr val="tx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228554">
              <a:defRPr/>
            </a:pPr>
            <a:r>
              <a:rPr lang="en-US" sz="2999">
                <a:solidFill>
                  <a:srgbClr val="FFFFFF"/>
                </a:solidFill>
                <a:latin typeface="Designball-Charts-01" pitchFamily="2" charset="0"/>
                <a:ea typeface="Open Sans Light" panose="020B0606030504020204" pitchFamily="34" charset="0"/>
                <a:cs typeface="Open Sans Light" panose="020B0606030504020204" pitchFamily="34" charset="0"/>
              </a:rPr>
              <a:t>G</a:t>
            </a:r>
          </a:p>
        </p:txBody>
      </p:sp>
      <p:sp>
        <p:nvSpPr>
          <p:cNvPr id="7" name="Rectangle 6">
            <a:extLst>
              <a:ext uri="{FF2B5EF4-FFF2-40B4-BE49-F238E27FC236}">
                <a16:creationId xmlns:a16="http://schemas.microsoft.com/office/drawing/2014/main" id="{6A2780B5-B7B3-4934-A5CD-40A1435EEBBB}"/>
              </a:ext>
            </a:extLst>
          </p:cNvPr>
          <p:cNvSpPr/>
          <p:nvPr/>
        </p:nvSpPr>
        <p:spPr>
          <a:xfrm>
            <a:off x="2937424" y="1229033"/>
            <a:ext cx="708003" cy="708003"/>
          </a:xfrm>
          <a:prstGeom prst="rect">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defTabSz="228554">
              <a:defRPr/>
            </a:pPr>
            <a:r>
              <a:rPr lang="en-US" sz="2400">
                <a:solidFill>
                  <a:srgbClr val="FFFFFF"/>
                </a:solidFill>
                <a:latin typeface="Designball-Charts-01" pitchFamily="2" charset="0"/>
                <a:ea typeface="Open Sans Light" panose="020B0606030504020204" pitchFamily="34" charset="0"/>
                <a:cs typeface="Open Sans Light" panose="020B0606030504020204" pitchFamily="34" charset="0"/>
              </a:rPr>
              <a:t>k</a:t>
            </a:r>
            <a:endParaRPr lang="en-US" sz="2400" b="1">
              <a:solidFill>
                <a:srgbClr val="FFFFFF"/>
              </a:solidFill>
              <a:latin typeface="Designball-Charts-01" pitchFamily="2" charset="0"/>
            </a:endParaRPr>
          </a:p>
        </p:txBody>
      </p:sp>
      <p:sp>
        <p:nvSpPr>
          <p:cNvPr id="8" name="Rectangle 7">
            <a:extLst>
              <a:ext uri="{FF2B5EF4-FFF2-40B4-BE49-F238E27FC236}">
                <a16:creationId xmlns:a16="http://schemas.microsoft.com/office/drawing/2014/main" id="{B052723C-8D9C-4544-A025-792990CB3AEC}"/>
              </a:ext>
            </a:extLst>
          </p:cNvPr>
          <p:cNvSpPr/>
          <p:nvPr/>
        </p:nvSpPr>
        <p:spPr>
          <a:xfrm>
            <a:off x="2891318" y="5125085"/>
            <a:ext cx="585127" cy="585127"/>
          </a:xfrm>
          <a:prstGeom prst="rect">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defTabSz="228554">
              <a:defRPr/>
            </a:pPr>
            <a:r>
              <a:rPr lang="en-US" sz="3599">
                <a:solidFill>
                  <a:srgbClr val="FFFFFF"/>
                </a:solidFill>
                <a:latin typeface="Designball-Charts-01" pitchFamily="2" charset="0"/>
                <a:ea typeface="Open Sans Light" panose="020B0606030504020204" pitchFamily="34" charset="0"/>
                <a:cs typeface="Open Sans Light" panose="020B0606030504020204" pitchFamily="34" charset="0"/>
              </a:rPr>
              <a:t>U</a:t>
            </a:r>
            <a:endParaRPr lang="en-US" sz="3599" b="1">
              <a:solidFill>
                <a:srgbClr val="FFFFFF"/>
              </a:solidFill>
              <a:latin typeface="Designball-Charts-01" pitchFamily="2" charset="0"/>
            </a:endParaRPr>
          </a:p>
        </p:txBody>
      </p:sp>
      <p:sp>
        <p:nvSpPr>
          <p:cNvPr id="9" name="Rectangle 8">
            <a:extLst>
              <a:ext uri="{FF2B5EF4-FFF2-40B4-BE49-F238E27FC236}">
                <a16:creationId xmlns:a16="http://schemas.microsoft.com/office/drawing/2014/main" id="{A107F8EE-A304-4405-8405-9E4EF3CC9F78}"/>
              </a:ext>
            </a:extLst>
          </p:cNvPr>
          <p:cNvSpPr/>
          <p:nvPr/>
        </p:nvSpPr>
        <p:spPr>
          <a:xfrm>
            <a:off x="8772453" y="1245699"/>
            <a:ext cx="728544" cy="728544"/>
          </a:xfrm>
          <a:prstGeom prst="rect">
            <a:avLst/>
          </a:prstGeom>
          <a:gradFill>
            <a:gsLst>
              <a:gs pos="0">
                <a:schemeClr val="accent5"/>
              </a:gs>
              <a:gs pos="79000">
                <a:schemeClr val="accent6"/>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normAutofit/>
          </a:bodyPr>
          <a:lstStyle/>
          <a:p>
            <a:pPr algn="ctr" defTabSz="228554">
              <a:defRPr/>
            </a:pPr>
            <a:r>
              <a:rPr lang="en-US" sz="4399">
                <a:solidFill>
                  <a:srgbClr val="FFFFFF"/>
                </a:solidFill>
                <a:latin typeface="Designball-Charts-01" pitchFamily="2" charset="0"/>
                <a:ea typeface="Open Sans Light" panose="020B0606030504020204" pitchFamily="34" charset="0"/>
                <a:cs typeface="Open Sans Light" panose="020B0606030504020204" pitchFamily="34" charset="0"/>
              </a:rPr>
              <a:t>V</a:t>
            </a:r>
            <a:endParaRPr lang="en-US" sz="4399" b="1">
              <a:solidFill>
                <a:srgbClr val="FFFFFF"/>
              </a:solidFill>
              <a:latin typeface="Designball-Charts-01" pitchFamily="2" charset="0"/>
            </a:endParaRPr>
          </a:p>
        </p:txBody>
      </p:sp>
      <p:sp>
        <p:nvSpPr>
          <p:cNvPr id="10" name="Rectangle 9">
            <a:extLst>
              <a:ext uri="{FF2B5EF4-FFF2-40B4-BE49-F238E27FC236}">
                <a16:creationId xmlns:a16="http://schemas.microsoft.com/office/drawing/2014/main" id="{AD6A2B2C-9A02-4AB3-BA6C-BBA01CA67B3B}"/>
              </a:ext>
            </a:extLst>
          </p:cNvPr>
          <p:cNvSpPr/>
          <p:nvPr/>
        </p:nvSpPr>
        <p:spPr>
          <a:xfrm>
            <a:off x="8915162" y="2631010"/>
            <a:ext cx="881538" cy="881538"/>
          </a:xfrm>
          <a:prstGeom prst="rect">
            <a:avLst/>
          </a:prstGeom>
          <a:gradFill>
            <a:gsLst>
              <a:gs pos="96000">
                <a:schemeClr val="accent1"/>
              </a:gs>
              <a:gs pos="0">
                <a:schemeClr val="accent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defTabSz="228554">
              <a:defRPr/>
            </a:pPr>
            <a:r>
              <a:rPr lang="en-US" sz="1400" b="1">
                <a:solidFill>
                  <a:srgbClr val="FFFFFF"/>
                </a:solidFill>
                <a:latin typeface="Century Gothic"/>
              </a:rPr>
              <a:t>Invest Process</a:t>
            </a:r>
          </a:p>
        </p:txBody>
      </p:sp>
      <p:sp>
        <p:nvSpPr>
          <p:cNvPr id="11" name="Rectangle 10">
            <a:extLst>
              <a:ext uri="{FF2B5EF4-FFF2-40B4-BE49-F238E27FC236}">
                <a16:creationId xmlns:a16="http://schemas.microsoft.com/office/drawing/2014/main" id="{D567B575-2EC8-4D22-BBF4-8C9A25D41026}"/>
              </a:ext>
            </a:extLst>
          </p:cNvPr>
          <p:cNvSpPr/>
          <p:nvPr/>
        </p:nvSpPr>
        <p:spPr>
          <a:xfrm>
            <a:off x="9194598" y="4120492"/>
            <a:ext cx="602102" cy="602102"/>
          </a:xfrm>
          <a:prstGeom prst="rect">
            <a:avLst/>
          </a:prstGeom>
          <a:gradFill>
            <a:gsLst>
              <a:gs pos="100000">
                <a:schemeClr val="accent3"/>
              </a:gs>
              <a:gs pos="0">
                <a:schemeClr val="accent4"/>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rmAutofit fontScale="92500" lnSpcReduction="10000"/>
          </a:bodyPr>
          <a:lstStyle/>
          <a:p>
            <a:pPr algn="ctr" defTabSz="228554">
              <a:defRPr/>
            </a:pPr>
            <a:r>
              <a:rPr lang="en-US" sz="4399">
                <a:solidFill>
                  <a:srgbClr val="FFFFFF"/>
                </a:solidFill>
                <a:latin typeface="Designball-Charts-01" pitchFamily="2" charset="0"/>
                <a:ea typeface="Open Sans Light" panose="020B0606030504020204" pitchFamily="34" charset="0"/>
                <a:cs typeface="Open Sans Light" panose="020B0606030504020204" pitchFamily="34" charset="0"/>
              </a:rPr>
              <a:t>v</a:t>
            </a:r>
            <a:endParaRPr lang="en-US" sz="4399" b="1">
              <a:solidFill>
                <a:srgbClr val="FFFFFF"/>
              </a:solidFill>
              <a:latin typeface="Designball-Charts-01" pitchFamily="2" charset="0"/>
            </a:endParaRPr>
          </a:p>
        </p:txBody>
      </p:sp>
      <p:sp>
        <p:nvSpPr>
          <p:cNvPr id="12" name="Rectangle 11">
            <a:extLst>
              <a:ext uri="{FF2B5EF4-FFF2-40B4-BE49-F238E27FC236}">
                <a16:creationId xmlns:a16="http://schemas.microsoft.com/office/drawing/2014/main" id="{E6814FE0-F765-41DD-86AD-466F857A358C}"/>
              </a:ext>
            </a:extLst>
          </p:cNvPr>
          <p:cNvSpPr/>
          <p:nvPr/>
        </p:nvSpPr>
        <p:spPr>
          <a:xfrm>
            <a:off x="8657340" y="4887226"/>
            <a:ext cx="497605" cy="497605"/>
          </a:xfrm>
          <a:prstGeom prst="rect">
            <a:avLst/>
          </a:prstGeom>
          <a:gradFill>
            <a:gsLst>
              <a:gs pos="0">
                <a:schemeClr val="bg2"/>
              </a:gs>
              <a:gs pos="79000">
                <a:schemeClr val="tx2"/>
              </a:gs>
            </a:gsLst>
            <a:path path="circle">
              <a:fillToRect l="100000" t="100000"/>
            </a:path>
          </a:gradFill>
          <a:ln>
            <a:noFill/>
          </a:ln>
          <a:effectLst>
            <a:outerShdw blurRad="711200" dist="1778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algn="ctr" defTabSz="228554">
              <a:defRPr/>
            </a:pPr>
            <a:r>
              <a:rPr lang="en-US">
                <a:solidFill>
                  <a:srgbClr val="FFFFFF"/>
                </a:solidFill>
                <a:latin typeface="Designball-Charts-01" pitchFamily="2" charset="0"/>
                <a:ea typeface="Open Sans Light" panose="020B0606030504020204" pitchFamily="34" charset="0"/>
                <a:cs typeface="Open Sans Light" panose="020B0606030504020204" pitchFamily="34" charset="0"/>
              </a:rPr>
              <a:t>t</a:t>
            </a:r>
            <a:endParaRPr lang="en-US" b="1">
              <a:solidFill>
                <a:srgbClr val="FFFFFF"/>
              </a:solidFill>
              <a:latin typeface="Designball-Charts-01" pitchFamily="2" charset="0"/>
            </a:endParaRPr>
          </a:p>
        </p:txBody>
      </p:sp>
      <p:sp>
        <p:nvSpPr>
          <p:cNvPr id="28" name="TextBox 27">
            <a:extLst>
              <a:ext uri="{FF2B5EF4-FFF2-40B4-BE49-F238E27FC236}">
                <a16:creationId xmlns:a16="http://schemas.microsoft.com/office/drawing/2014/main" id="{207BA46A-7300-48F8-8A74-8032DC2C3CDC}"/>
              </a:ext>
            </a:extLst>
          </p:cNvPr>
          <p:cNvSpPr txBox="1"/>
          <p:nvPr/>
        </p:nvSpPr>
        <p:spPr>
          <a:xfrm>
            <a:off x="4868459" y="1907019"/>
            <a:ext cx="2455083" cy="1015663"/>
          </a:xfrm>
          <a:prstGeom prst="rect">
            <a:avLst/>
          </a:prstGeom>
          <a:noFill/>
        </p:spPr>
        <p:txBody>
          <a:bodyPr wrap="square" rtlCol="0">
            <a:spAutoFit/>
          </a:bodyPr>
          <a:lstStyle/>
          <a:p>
            <a:pPr algn="ctr" defTabSz="228554">
              <a:defRPr/>
            </a:pPr>
            <a:r>
              <a:rPr lang="en-US" sz="2000" b="1">
                <a:latin typeface="Century Gothic"/>
              </a:rPr>
              <a:t>Creating inspiring ideas and building brands </a:t>
            </a:r>
          </a:p>
        </p:txBody>
      </p:sp>
      <p:sp>
        <p:nvSpPr>
          <p:cNvPr id="29" name="TextBox 28">
            <a:extLst>
              <a:ext uri="{FF2B5EF4-FFF2-40B4-BE49-F238E27FC236}">
                <a16:creationId xmlns:a16="http://schemas.microsoft.com/office/drawing/2014/main" id="{41FE11A1-4BE0-411F-8F5C-737C4D38CA7D}"/>
              </a:ext>
            </a:extLst>
          </p:cNvPr>
          <p:cNvSpPr txBox="1"/>
          <p:nvPr/>
        </p:nvSpPr>
        <p:spPr>
          <a:xfrm>
            <a:off x="1063486" y="5079138"/>
            <a:ext cx="1668299" cy="723275"/>
          </a:xfrm>
          <a:prstGeom prst="rect">
            <a:avLst/>
          </a:prstGeom>
          <a:noFill/>
        </p:spPr>
        <p:txBody>
          <a:bodyPr wrap="square" rtlCol="0">
            <a:spAutoFit/>
          </a:bodyPr>
          <a:lstStyle/>
          <a:p>
            <a:pPr algn="r" defTabSz="228554">
              <a:defRPr/>
            </a:pPr>
            <a:r>
              <a:rPr lang="en-US" sz="1600" b="1">
                <a:latin typeface="Century Gothic"/>
              </a:rPr>
              <a:t>Research of </a:t>
            </a:r>
            <a:r>
              <a:rPr lang="en-US" sz="1600" b="1">
                <a:solidFill>
                  <a:srgbClr val="FA3585"/>
                </a:solidFill>
                <a:latin typeface="Century Gothic"/>
              </a:rPr>
              <a:t>Technology</a:t>
            </a:r>
          </a:p>
          <a:p>
            <a:pPr algn="r" defTabSz="228554">
              <a:defRPr/>
            </a:pPr>
            <a:r>
              <a:rPr lang="en-US" sz="900">
                <a:latin typeface="Calibri"/>
              </a:rPr>
              <a:t>Donec ornare rutrum neque sit</a:t>
            </a:r>
          </a:p>
        </p:txBody>
      </p:sp>
      <p:sp>
        <p:nvSpPr>
          <p:cNvPr id="30" name="TextBox 29">
            <a:extLst>
              <a:ext uri="{FF2B5EF4-FFF2-40B4-BE49-F238E27FC236}">
                <a16:creationId xmlns:a16="http://schemas.microsoft.com/office/drawing/2014/main" id="{02F1D493-B17D-4C22-AD66-AADBC166F79F}"/>
              </a:ext>
            </a:extLst>
          </p:cNvPr>
          <p:cNvSpPr txBox="1"/>
          <p:nvPr/>
        </p:nvSpPr>
        <p:spPr>
          <a:xfrm>
            <a:off x="9300683" y="4851633"/>
            <a:ext cx="1668299" cy="754053"/>
          </a:xfrm>
          <a:prstGeom prst="rect">
            <a:avLst/>
          </a:prstGeom>
          <a:noFill/>
        </p:spPr>
        <p:txBody>
          <a:bodyPr wrap="square" rtlCol="0">
            <a:spAutoFit/>
          </a:bodyPr>
          <a:lstStyle/>
          <a:p>
            <a:pPr defTabSz="228554">
              <a:defRPr/>
            </a:pPr>
            <a:r>
              <a:rPr lang="en-US" sz="1600" b="1">
                <a:solidFill>
                  <a:srgbClr val="40D492"/>
                </a:solidFill>
                <a:latin typeface="Century Gothic"/>
              </a:rPr>
              <a:t>Create</a:t>
            </a:r>
            <a:r>
              <a:rPr lang="en-US" sz="1600" b="1">
                <a:solidFill>
                  <a:srgbClr val="172144"/>
                </a:solidFill>
                <a:latin typeface="Century Gothic"/>
              </a:rPr>
              <a:t> </a:t>
            </a:r>
            <a:r>
              <a:rPr lang="en-US" sz="1600" b="1">
                <a:latin typeface="Century Gothic"/>
              </a:rPr>
              <a:t>Process</a:t>
            </a:r>
          </a:p>
          <a:p>
            <a:pPr defTabSz="228554">
              <a:defRPr/>
            </a:pPr>
            <a:r>
              <a:rPr lang="en-US" sz="900">
                <a:latin typeface="Calibri"/>
              </a:rPr>
              <a:t>Donec ornare rutrum neque sit amet pellentesque. Nulla eget dictum tortor. </a:t>
            </a:r>
          </a:p>
        </p:txBody>
      </p:sp>
      <p:sp>
        <p:nvSpPr>
          <p:cNvPr id="31" name="TextBox 30">
            <a:extLst>
              <a:ext uri="{FF2B5EF4-FFF2-40B4-BE49-F238E27FC236}">
                <a16:creationId xmlns:a16="http://schemas.microsoft.com/office/drawing/2014/main" id="{8C30F2A2-A4F2-4362-B27F-E3A3A3C5E1D5}"/>
              </a:ext>
            </a:extLst>
          </p:cNvPr>
          <p:cNvSpPr txBox="1"/>
          <p:nvPr/>
        </p:nvSpPr>
        <p:spPr>
          <a:xfrm>
            <a:off x="9653268" y="1229243"/>
            <a:ext cx="1668299" cy="1000274"/>
          </a:xfrm>
          <a:prstGeom prst="rect">
            <a:avLst/>
          </a:prstGeom>
          <a:noFill/>
        </p:spPr>
        <p:txBody>
          <a:bodyPr wrap="square" rtlCol="0">
            <a:spAutoFit/>
          </a:bodyPr>
          <a:lstStyle/>
          <a:p>
            <a:pPr defTabSz="228554">
              <a:defRPr/>
            </a:pPr>
            <a:r>
              <a:rPr lang="en-US" sz="1600" b="1">
                <a:solidFill>
                  <a:srgbClr val="FF8E38"/>
                </a:solidFill>
                <a:latin typeface="Century Gothic"/>
              </a:rPr>
              <a:t>Tech</a:t>
            </a:r>
            <a:r>
              <a:rPr lang="en-US" sz="1600" b="1">
                <a:solidFill>
                  <a:srgbClr val="172144">
                    <a:lumMod val="90000"/>
                    <a:lumOff val="10000"/>
                  </a:srgbClr>
                </a:solidFill>
                <a:latin typeface="Century Gothic"/>
              </a:rPr>
              <a:t> </a:t>
            </a:r>
            <a:r>
              <a:rPr lang="en-US" sz="1600" b="1">
                <a:latin typeface="Century Gothic"/>
              </a:rPr>
              <a:t>Analyzing</a:t>
            </a:r>
          </a:p>
          <a:p>
            <a:pPr defTabSz="228554">
              <a:defRPr/>
            </a:pPr>
            <a:r>
              <a:rPr lang="en-US" sz="900">
                <a:latin typeface="Calibri"/>
              </a:rPr>
              <a:t>Donec ornare rutrum neque sit amet pellentesque. Nulla eget dictum tortor. </a:t>
            </a:r>
          </a:p>
        </p:txBody>
      </p:sp>
      <p:sp>
        <p:nvSpPr>
          <p:cNvPr id="32" name="TextBox 31">
            <a:extLst>
              <a:ext uri="{FF2B5EF4-FFF2-40B4-BE49-F238E27FC236}">
                <a16:creationId xmlns:a16="http://schemas.microsoft.com/office/drawing/2014/main" id="{E5274910-CCFC-4064-A296-FAB647D49E48}"/>
              </a:ext>
            </a:extLst>
          </p:cNvPr>
          <p:cNvSpPr txBox="1"/>
          <p:nvPr/>
        </p:nvSpPr>
        <p:spPr>
          <a:xfrm>
            <a:off x="1095539" y="958908"/>
            <a:ext cx="1668299" cy="754053"/>
          </a:xfrm>
          <a:prstGeom prst="rect">
            <a:avLst/>
          </a:prstGeom>
          <a:noFill/>
        </p:spPr>
        <p:txBody>
          <a:bodyPr wrap="square" rtlCol="0">
            <a:spAutoFit/>
          </a:bodyPr>
          <a:lstStyle/>
          <a:p>
            <a:pPr algn="r" defTabSz="228554">
              <a:defRPr/>
            </a:pPr>
            <a:r>
              <a:rPr lang="en-US" sz="1600" b="1">
                <a:latin typeface="Century Gothic"/>
              </a:rPr>
              <a:t>Testing</a:t>
            </a:r>
          </a:p>
          <a:p>
            <a:pPr algn="r" defTabSz="228554">
              <a:defRPr/>
            </a:pPr>
            <a:r>
              <a:rPr lang="en-US" sz="900">
                <a:latin typeface="Calibri"/>
              </a:rPr>
              <a:t>Donec ornare rutrum neque sit amet pellentesque. Nulla eget dictum tortor. </a:t>
            </a:r>
          </a:p>
        </p:txBody>
      </p:sp>
      <p:sp>
        <p:nvSpPr>
          <p:cNvPr id="33" name="TextBox 32">
            <a:extLst>
              <a:ext uri="{FF2B5EF4-FFF2-40B4-BE49-F238E27FC236}">
                <a16:creationId xmlns:a16="http://schemas.microsoft.com/office/drawing/2014/main" id="{6CC15B19-8690-452E-8F2B-156929FD209A}"/>
              </a:ext>
            </a:extLst>
          </p:cNvPr>
          <p:cNvSpPr txBox="1"/>
          <p:nvPr/>
        </p:nvSpPr>
        <p:spPr>
          <a:xfrm>
            <a:off x="4883063" y="4134163"/>
            <a:ext cx="2425875" cy="784830"/>
          </a:xfrm>
          <a:prstGeom prst="rect">
            <a:avLst/>
          </a:prstGeom>
          <a:noFill/>
        </p:spPr>
        <p:txBody>
          <a:bodyPr wrap="square" rtlCol="0">
            <a:spAutoFit/>
          </a:bodyPr>
          <a:lstStyle/>
          <a:p>
            <a:pPr algn="ctr" defTabSz="228554">
              <a:defRPr/>
            </a:pPr>
            <a:r>
              <a:rPr lang="en-US" sz="900">
                <a:latin typeface="Calibri"/>
              </a:rPr>
              <a:t>In eros ipsum, condimentum id tortor ultrices, ullamcorper ultrices turpis. Integer ut consequat quam. Sed vitae nulla pulvinar ante varius sollicitudin. Integer posuere nunc quis efficitur molestie.</a:t>
            </a:r>
          </a:p>
        </p:txBody>
      </p:sp>
    </p:spTree>
    <p:extLst>
      <p:ext uri="{BB962C8B-B14F-4D97-AF65-F5344CB8AC3E}">
        <p14:creationId xmlns:p14="http://schemas.microsoft.com/office/powerpoint/2010/main" val="16421106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 calcmode="lin" valueType="num">
                                      <p:cBhvr>
                                        <p:cTn id="9" dur="1000" fill="hold"/>
                                        <p:tgtEl>
                                          <p:spTgt spid="27"/>
                                        </p:tgtEl>
                                        <p:attrNameLst>
                                          <p:attrName>style.rotation</p:attrName>
                                        </p:attrNameLst>
                                      </p:cBhvr>
                                      <p:tavLst>
                                        <p:tav tm="0">
                                          <p:val>
                                            <p:fltVal val="360"/>
                                          </p:val>
                                        </p:tav>
                                        <p:tav tm="100000">
                                          <p:val>
                                            <p:fltVal val="0"/>
                                          </p:val>
                                        </p:tav>
                                      </p:tavLst>
                                    </p:anim>
                                    <p:animEffect transition="in" filter="fade">
                                      <p:cBhvr>
                                        <p:cTn id="10" dur="1000"/>
                                        <p:tgtEl>
                                          <p:spTgt spid="27"/>
                                        </p:tgtEl>
                                      </p:cBhvr>
                                    </p:animEffect>
                                  </p:childTnLst>
                                </p:cTn>
                              </p:par>
                              <p:par>
                                <p:cTn id="11" presetID="49" presetClass="entr" presetSubtype="0" decel="100000" fill="hold" grpId="0" nodeType="withEffect">
                                  <p:stCondLst>
                                    <p:cond delay="300"/>
                                  </p:stCondLst>
                                  <p:childTnLst>
                                    <p:set>
                                      <p:cBhvr>
                                        <p:cTn id="12" dur="1" fill="hold">
                                          <p:stCondLst>
                                            <p:cond delay="0"/>
                                          </p:stCondLst>
                                        </p:cTn>
                                        <p:tgtEl>
                                          <p:spTgt spid="26"/>
                                        </p:tgtEl>
                                        <p:attrNameLst>
                                          <p:attrName>style.visibility</p:attrName>
                                        </p:attrNameLst>
                                      </p:cBhvr>
                                      <p:to>
                                        <p:strVal val="visible"/>
                                      </p:to>
                                    </p:set>
                                    <p:anim calcmode="lin" valueType="num">
                                      <p:cBhvr>
                                        <p:cTn id="13" dur="1000" fill="hold"/>
                                        <p:tgtEl>
                                          <p:spTgt spid="26"/>
                                        </p:tgtEl>
                                        <p:attrNameLst>
                                          <p:attrName>ppt_w</p:attrName>
                                        </p:attrNameLst>
                                      </p:cBhvr>
                                      <p:tavLst>
                                        <p:tav tm="0">
                                          <p:val>
                                            <p:fltVal val="0"/>
                                          </p:val>
                                        </p:tav>
                                        <p:tav tm="100000">
                                          <p:val>
                                            <p:strVal val="#ppt_w"/>
                                          </p:val>
                                        </p:tav>
                                      </p:tavLst>
                                    </p:anim>
                                    <p:anim calcmode="lin" valueType="num">
                                      <p:cBhvr>
                                        <p:cTn id="14" dur="1000" fill="hold"/>
                                        <p:tgtEl>
                                          <p:spTgt spid="26"/>
                                        </p:tgtEl>
                                        <p:attrNameLst>
                                          <p:attrName>ppt_h</p:attrName>
                                        </p:attrNameLst>
                                      </p:cBhvr>
                                      <p:tavLst>
                                        <p:tav tm="0">
                                          <p:val>
                                            <p:fltVal val="0"/>
                                          </p:val>
                                        </p:tav>
                                        <p:tav tm="100000">
                                          <p:val>
                                            <p:strVal val="#ppt_h"/>
                                          </p:val>
                                        </p:tav>
                                      </p:tavLst>
                                    </p:anim>
                                    <p:anim calcmode="lin" valueType="num">
                                      <p:cBhvr>
                                        <p:cTn id="15" dur="1000" fill="hold"/>
                                        <p:tgtEl>
                                          <p:spTgt spid="26"/>
                                        </p:tgtEl>
                                        <p:attrNameLst>
                                          <p:attrName>style.rotation</p:attrName>
                                        </p:attrNameLst>
                                      </p:cBhvr>
                                      <p:tavLst>
                                        <p:tav tm="0">
                                          <p:val>
                                            <p:fltVal val="360"/>
                                          </p:val>
                                        </p:tav>
                                        <p:tav tm="100000">
                                          <p:val>
                                            <p:fltVal val="0"/>
                                          </p:val>
                                        </p:tav>
                                      </p:tavLst>
                                    </p:anim>
                                    <p:animEffect transition="in" filter="fade">
                                      <p:cBhvr>
                                        <p:cTn id="16" dur="1000"/>
                                        <p:tgtEl>
                                          <p:spTgt spid="26"/>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par>
                                <p:cTn id="20" presetID="10" presetClass="entr" presetSubtype="0" fill="hold" grpId="0" nodeType="withEffect">
                                  <p:stCondLst>
                                    <p:cond delay="90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2" presetClass="entr" presetSubtype="4" decel="100000" fill="hold" grpId="0" nodeType="withEffect">
                                  <p:stCondLst>
                                    <p:cond delay="0"/>
                                  </p:stCondLst>
                                  <p:childTnLst>
                                    <p:set>
                                      <p:cBhvr>
                                        <p:cTn id="24" dur="1" fill="hold">
                                          <p:stCondLst>
                                            <p:cond delay="0"/>
                                          </p:stCondLst>
                                        </p:cTn>
                                        <p:tgtEl>
                                          <p:spTgt spid="2"/>
                                        </p:tgtEl>
                                        <p:attrNameLst>
                                          <p:attrName>style.visibility</p:attrName>
                                        </p:attrNameLst>
                                      </p:cBhvr>
                                      <p:to>
                                        <p:strVal val="visible"/>
                                      </p:to>
                                    </p:set>
                                    <p:anim calcmode="lin" valueType="num">
                                      <p:cBhvr additive="base">
                                        <p:cTn id="25" dur="1000" fill="hold"/>
                                        <p:tgtEl>
                                          <p:spTgt spid="2"/>
                                        </p:tgtEl>
                                        <p:attrNameLst>
                                          <p:attrName>ppt_x</p:attrName>
                                        </p:attrNameLst>
                                      </p:cBhvr>
                                      <p:tavLst>
                                        <p:tav tm="0">
                                          <p:val>
                                            <p:strVal val="#ppt_x"/>
                                          </p:val>
                                        </p:tav>
                                        <p:tav tm="100000">
                                          <p:val>
                                            <p:strVal val="#ppt_x"/>
                                          </p:val>
                                        </p:tav>
                                      </p:tavLst>
                                    </p:anim>
                                    <p:anim calcmode="lin" valueType="num">
                                      <p:cBhvr additive="base">
                                        <p:cTn id="26" dur="1000" fill="hold"/>
                                        <p:tgtEl>
                                          <p:spTgt spid="2"/>
                                        </p:tgtEl>
                                        <p:attrNameLst>
                                          <p:attrName>ppt_y</p:attrName>
                                        </p:attrNameLst>
                                      </p:cBhvr>
                                      <p:tavLst>
                                        <p:tav tm="0">
                                          <p:val>
                                            <p:strVal val="1+#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000" fill="hold"/>
                                        <p:tgtEl>
                                          <p:spTgt spid="3"/>
                                        </p:tgtEl>
                                        <p:attrNameLst>
                                          <p:attrName>ppt_x</p:attrName>
                                        </p:attrNameLst>
                                      </p:cBhvr>
                                      <p:tavLst>
                                        <p:tav tm="0">
                                          <p:val>
                                            <p:strVal val="#ppt_x"/>
                                          </p:val>
                                        </p:tav>
                                        <p:tav tm="100000">
                                          <p:val>
                                            <p:strVal val="#ppt_x"/>
                                          </p:val>
                                        </p:tav>
                                      </p:tavLst>
                                    </p:anim>
                                    <p:anim calcmode="lin" valueType="num">
                                      <p:cBhvr additive="base">
                                        <p:cTn id="30" dur="1000" fill="hold"/>
                                        <p:tgtEl>
                                          <p:spTgt spid="3"/>
                                        </p:tgtEl>
                                        <p:attrNameLst>
                                          <p:attrName>ppt_y</p:attrName>
                                        </p:attrNameLst>
                                      </p:cBhvr>
                                      <p:tavLst>
                                        <p:tav tm="0">
                                          <p:val>
                                            <p:strVal val="1+#ppt_h/2"/>
                                          </p:val>
                                        </p:tav>
                                        <p:tav tm="100000">
                                          <p:val>
                                            <p:strVal val="#ppt_y"/>
                                          </p:val>
                                        </p:tav>
                                      </p:tavLst>
                                    </p:anim>
                                  </p:childTnLst>
                                </p:cTn>
                              </p:par>
                              <p:par>
                                <p:cTn id="31" presetID="16" presetClass="entr" presetSubtype="21" fill="hold" nodeType="withEffect">
                                  <p:stCondLst>
                                    <p:cond delay="900"/>
                                  </p:stCondLst>
                                  <p:childTnLst>
                                    <p:set>
                                      <p:cBhvr>
                                        <p:cTn id="32" dur="1" fill="hold">
                                          <p:stCondLst>
                                            <p:cond delay="0"/>
                                          </p:stCondLst>
                                        </p:cTn>
                                        <p:tgtEl>
                                          <p:spTgt spid="19"/>
                                        </p:tgtEl>
                                        <p:attrNameLst>
                                          <p:attrName>style.visibility</p:attrName>
                                        </p:attrNameLst>
                                      </p:cBhvr>
                                      <p:to>
                                        <p:strVal val="visible"/>
                                      </p:to>
                                    </p:set>
                                    <p:animEffect transition="in" filter="barn(inVertical)">
                                      <p:cBhvr>
                                        <p:cTn id="33" dur="500"/>
                                        <p:tgtEl>
                                          <p:spTgt spid="19"/>
                                        </p:tgtEl>
                                      </p:cBhvr>
                                    </p:animEffect>
                                  </p:childTnLst>
                                </p:cTn>
                              </p:par>
                              <p:par>
                                <p:cTn id="34" presetID="22" presetClass="entr" presetSubtype="4" fill="hold" grpId="0" nodeType="withEffect">
                                  <p:stCondLst>
                                    <p:cond delay="1200"/>
                                  </p:stCondLst>
                                  <p:childTnLst>
                                    <p:set>
                                      <p:cBhvr>
                                        <p:cTn id="35" dur="1" fill="hold">
                                          <p:stCondLst>
                                            <p:cond delay="0"/>
                                          </p:stCondLst>
                                        </p:cTn>
                                        <p:tgtEl>
                                          <p:spTgt spid="14"/>
                                        </p:tgtEl>
                                        <p:attrNameLst>
                                          <p:attrName>style.visibility</p:attrName>
                                        </p:attrNameLst>
                                      </p:cBhvr>
                                      <p:to>
                                        <p:strVal val="visible"/>
                                      </p:to>
                                    </p:set>
                                    <p:animEffect transition="in" filter="wipe(down)">
                                      <p:cBhvr>
                                        <p:cTn id="36" dur="500"/>
                                        <p:tgtEl>
                                          <p:spTgt spid="14"/>
                                        </p:tgtEl>
                                      </p:cBhvr>
                                    </p:animEffect>
                                  </p:childTnLst>
                                </p:cTn>
                              </p:par>
                              <p:par>
                                <p:cTn id="37" presetID="22" presetClass="entr" presetSubtype="2" fill="hold" grpId="0" nodeType="withEffect">
                                  <p:stCondLst>
                                    <p:cond delay="1300"/>
                                  </p:stCondLst>
                                  <p:childTnLst>
                                    <p:set>
                                      <p:cBhvr>
                                        <p:cTn id="38" dur="1" fill="hold">
                                          <p:stCondLst>
                                            <p:cond delay="0"/>
                                          </p:stCondLst>
                                        </p:cTn>
                                        <p:tgtEl>
                                          <p:spTgt spid="13"/>
                                        </p:tgtEl>
                                        <p:attrNameLst>
                                          <p:attrName>style.visibility</p:attrName>
                                        </p:attrNameLst>
                                      </p:cBhvr>
                                      <p:to>
                                        <p:strVal val="visible"/>
                                      </p:to>
                                    </p:set>
                                    <p:animEffect transition="in" filter="wipe(right)">
                                      <p:cBhvr>
                                        <p:cTn id="39" dur="500"/>
                                        <p:tgtEl>
                                          <p:spTgt spid="13"/>
                                        </p:tgtEl>
                                      </p:cBhvr>
                                    </p:animEffect>
                                  </p:childTnLst>
                                </p:cTn>
                              </p:par>
                              <p:par>
                                <p:cTn id="40" presetID="22" presetClass="entr" presetSubtype="2" fill="hold" nodeType="withEffect">
                                  <p:stCondLst>
                                    <p:cond delay="1400"/>
                                  </p:stCondLst>
                                  <p:childTnLst>
                                    <p:set>
                                      <p:cBhvr>
                                        <p:cTn id="41" dur="1" fill="hold">
                                          <p:stCondLst>
                                            <p:cond delay="0"/>
                                          </p:stCondLst>
                                        </p:cTn>
                                        <p:tgtEl>
                                          <p:spTgt spid="16"/>
                                        </p:tgtEl>
                                        <p:attrNameLst>
                                          <p:attrName>style.visibility</p:attrName>
                                        </p:attrNameLst>
                                      </p:cBhvr>
                                      <p:to>
                                        <p:strVal val="visible"/>
                                      </p:to>
                                    </p:set>
                                    <p:animEffect transition="in" filter="wipe(right)">
                                      <p:cBhvr>
                                        <p:cTn id="42" dur="500"/>
                                        <p:tgtEl>
                                          <p:spTgt spid="16"/>
                                        </p:tgtEl>
                                      </p:cBhvr>
                                    </p:animEffect>
                                  </p:childTnLst>
                                </p:cTn>
                              </p:par>
                              <p:par>
                                <p:cTn id="43" presetID="22" presetClass="entr" presetSubtype="2" fill="hold" grpId="0" nodeType="withEffect">
                                  <p:stCondLst>
                                    <p:cond delay="1500"/>
                                  </p:stCondLst>
                                  <p:childTnLst>
                                    <p:set>
                                      <p:cBhvr>
                                        <p:cTn id="44" dur="1" fill="hold">
                                          <p:stCondLst>
                                            <p:cond delay="0"/>
                                          </p:stCondLst>
                                        </p:cTn>
                                        <p:tgtEl>
                                          <p:spTgt spid="17"/>
                                        </p:tgtEl>
                                        <p:attrNameLst>
                                          <p:attrName>style.visibility</p:attrName>
                                        </p:attrNameLst>
                                      </p:cBhvr>
                                      <p:to>
                                        <p:strVal val="visible"/>
                                      </p:to>
                                    </p:set>
                                    <p:animEffect transition="in" filter="wipe(right)">
                                      <p:cBhvr>
                                        <p:cTn id="45" dur="500"/>
                                        <p:tgtEl>
                                          <p:spTgt spid="17"/>
                                        </p:tgtEl>
                                      </p:cBhvr>
                                    </p:animEffect>
                                  </p:childTnLst>
                                </p:cTn>
                              </p:par>
                              <p:par>
                                <p:cTn id="46" presetID="22" presetClass="entr" presetSubtype="1" fill="hold" grpId="0" nodeType="withEffect">
                                  <p:stCondLst>
                                    <p:cond delay="1600"/>
                                  </p:stCondLst>
                                  <p:childTnLst>
                                    <p:set>
                                      <p:cBhvr>
                                        <p:cTn id="47" dur="1" fill="hold">
                                          <p:stCondLst>
                                            <p:cond delay="0"/>
                                          </p:stCondLst>
                                        </p:cTn>
                                        <p:tgtEl>
                                          <p:spTgt spid="18"/>
                                        </p:tgtEl>
                                        <p:attrNameLst>
                                          <p:attrName>style.visibility</p:attrName>
                                        </p:attrNameLst>
                                      </p:cBhvr>
                                      <p:to>
                                        <p:strVal val="visible"/>
                                      </p:to>
                                    </p:set>
                                    <p:animEffect transition="in" filter="wipe(up)">
                                      <p:cBhvr>
                                        <p:cTn id="48" dur="500"/>
                                        <p:tgtEl>
                                          <p:spTgt spid="18"/>
                                        </p:tgtEl>
                                      </p:cBhvr>
                                    </p:animEffect>
                                  </p:childTnLst>
                                </p:cTn>
                              </p:par>
                              <p:par>
                                <p:cTn id="49" presetID="22" presetClass="entr" presetSubtype="4" fill="hold" grpId="0" nodeType="withEffect">
                                  <p:stCondLst>
                                    <p:cond delay="1200"/>
                                  </p:stCondLst>
                                  <p:childTnLst>
                                    <p:set>
                                      <p:cBhvr>
                                        <p:cTn id="50" dur="1" fill="hold">
                                          <p:stCondLst>
                                            <p:cond delay="0"/>
                                          </p:stCondLst>
                                        </p:cTn>
                                        <p:tgtEl>
                                          <p:spTgt spid="21"/>
                                        </p:tgtEl>
                                        <p:attrNameLst>
                                          <p:attrName>style.visibility</p:attrName>
                                        </p:attrNameLst>
                                      </p:cBhvr>
                                      <p:to>
                                        <p:strVal val="visible"/>
                                      </p:to>
                                    </p:set>
                                    <p:animEffect transition="in" filter="wipe(down)">
                                      <p:cBhvr>
                                        <p:cTn id="51" dur="500"/>
                                        <p:tgtEl>
                                          <p:spTgt spid="21"/>
                                        </p:tgtEl>
                                      </p:cBhvr>
                                    </p:animEffect>
                                  </p:childTnLst>
                                </p:cTn>
                              </p:par>
                              <p:par>
                                <p:cTn id="52" presetID="22" presetClass="entr" presetSubtype="8" fill="hold" grpId="0" nodeType="withEffect">
                                  <p:stCondLst>
                                    <p:cond delay="1300"/>
                                  </p:stCondLst>
                                  <p:childTnLst>
                                    <p:set>
                                      <p:cBhvr>
                                        <p:cTn id="53" dur="1" fill="hold">
                                          <p:stCondLst>
                                            <p:cond delay="0"/>
                                          </p:stCondLst>
                                        </p:cTn>
                                        <p:tgtEl>
                                          <p:spTgt spid="22"/>
                                        </p:tgtEl>
                                        <p:attrNameLst>
                                          <p:attrName>style.visibility</p:attrName>
                                        </p:attrNameLst>
                                      </p:cBhvr>
                                      <p:to>
                                        <p:strVal val="visible"/>
                                      </p:to>
                                    </p:set>
                                    <p:animEffect transition="in" filter="wipe(left)">
                                      <p:cBhvr>
                                        <p:cTn id="54" dur="500"/>
                                        <p:tgtEl>
                                          <p:spTgt spid="22"/>
                                        </p:tgtEl>
                                      </p:cBhvr>
                                    </p:animEffect>
                                  </p:childTnLst>
                                </p:cTn>
                              </p:par>
                              <p:par>
                                <p:cTn id="55" presetID="22" presetClass="entr" presetSubtype="8" fill="hold" grpId="0" nodeType="withEffect">
                                  <p:stCondLst>
                                    <p:cond delay="1400"/>
                                  </p:stCondLst>
                                  <p:childTnLst>
                                    <p:set>
                                      <p:cBhvr>
                                        <p:cTn id="56" dur="1" fill="hold">
                                          <p:stCondLst>
                                            <p:cond delay="0"/>
                                          </p:stCondLst>
                                        </p:cTn>
                                        <p:tgtEl>
                                          <p:spTgt spid="23"/>
                                        </p:tgtEl>
                                        <p:attrNameLst>
                                          <p:attrName>style.visibility</p:attrName>
                                        </p:attrNameLst>
                                      </p:cBhvr>
                                      <p:to>
                                        <p:strVal val="visible"/>
                                      </p:to>
                                    </p:set>
                                    <p:animEffect transition="in" filter="wipe(left)">
                                      <p:cBhvr>
                                        <p:cTn id="57" dur="500"/>
                                        <p:tgtEl>
                                          <p:spTgt spid="23"/>
                                        </p:tgtEl>
                                      </p:cBhvr>
                                    </p:animEffect>
                                  </p:childTnLst>
                                </p:cTn>
                              </p:par>
                              <p:par>
                                <p:cTn id="58" presetID="22" presetClass="entr" presetSubtype="1" fill="hold" grpId="0" nodeType="withEffect">
                                  <p:stCondLst>
                                    <p:cond delay="1500"/>
                                  </p:stCondLst>
                                  <p:childTnLst>
                                    <p:set>
                                      <p:cBhvr>
                                        <p:cTn id="59" dur="1" fill="hold">
                                          <p:stCondLst>
                                            <p:cond delay="0"/>
                                          </p:stCondLst>
                                        </p:cTn>
                                        <p:tgtEl>
                                          <p:spTgt spid="24"/>
                                        </p:tgtEl>
                                        <p:attrNameLst>
                                          <p:attrName>style.visibility</p:attrName>
                                        </p:attrNameLst>
                                      </p:cBhvr>
                                      <p:to>
                                        <p:strVal val="visible"/>
                                      </p:to>
                                    </p:set>
                                    <p:animEffect transition="in" filter="wipe(up)">
                                      <p:cBhvr>
                                        <p:cTn id="60" dur="500"/>
                                        <p:tgtEl>
                                          <p:spTgt spid="24"/>
                                        </p:tgtEl>
                                      </p:cBhvr>
                                    </p:animEffect>
                                  </p:childTnLst>
                                </p:cTn>
                              </p:par>
                              <p:par>
                                <p:cTn id="61" presetID="2" presetClass="entr" presetSubtype="8" decel="100000" fill="hold" grpId="0" nodeType="withEffect">
                                  <p:stCondLst>
                                    <p:cond delay="700"/>
                                  </p:stCondLst>
                                  <p:childTnLst>
                                    <p:set>
                                      <p:cBhvr>
                                        <p:cTn id="62" dur="1" fill="hold">
                                          <p:stCondLst>
                                            <p:cond delay="0"/>
                                          </p:stCondLst>
                                        </p:cTn>
                                        <p:tgtEl>
                                          <p:spTgt spid="7"/>
                                        </p:tgtEl>
                                        <p:attrNameLst>
                                          <p:attrName>style.visibility</p:attrName>
                                        </p:attrNameLst>
                                      </p:cBhvr>
                                      <p:to>
                                        <p:strVal val="visible"/>
                                      </p:to>
                                    </p:set>
                                    <p:anim calcmode="lin" valueType="num">
                                      <p:cBhvr additive="base">
                                        <p:cTn id="63" dur="1000" fill="hold"/>
                                        <p:tgtEl>
                                          <p:spTgt spid="7"/>
                                        </p:tgtEl>
                                        <p:attrNameLst>
                                          <p:attrName>ppt_x</p:attrName>
                                        </p:attrNameLst>
                                      </p:cBhvr>
                                      <p:tavLst>
                                        <p:tav tm="0">
                                          <p:val>
                                            <p:strVal val="0-#ppt_w/2"/>
                                          </p:val>
                                        </p:tav>
                                        <p:tav tm="100000">
                                          <p:val>
                                            <p:strVal val="#ppt_x"/>
                                          </p:val>
                                        </p:tav>
                                      </p:tavLst>
                                    </p:anim>
                                    <p:anim calcmode="lin" valueType="num">
                                      <p:cBhvr additive="base">
                                        <p:cTn id="64" dur="1000" fill="hold"/>
                                        <p:tgtEl>
                                          <p:spTgt spid="7"/>
                                        </p:tgtEl>
                                        <p:attrNameLst>
                                          <p:attrName>ppt_y</p:attrName>
                                        </p:attrNameLst>
                                      </p:cBhvr>
                                      <p:tavLst>
                                        <p:tav tm="0">
                                          <p:val>
                                            <p:strVal val="#ppt_y"/>
                                          </p:val>
                                        </p:tav>
                                        <p:tav tm="100000">
                                          <p:val>
                                            <p:strVal val="#ppt_y"/>
                                          </p:val>
                                        </p:tav>
                                      </p:tavLst>
                                    </p:anim>
                                  </p:childTnLst>
                                </p:cTn>
                              </p:par>
                              <p:par>
                                <p:cTn id="65" presetID="2" presetClass="entr" presetSubtype="8" decel="100000" fill="hold" grpId="0" nodeType="withEffect">
                                  <p:stCondLst>
                                    <p:cond delay="800"/>
                                  </p:stCondLst>
                                  <p:childTnLst>
                                    <p:set>
                                      <p:cBhvr>
                                        <p:cTn id="66" dur="1" fill="hold">
                                          <p:stCondLst>
                                            <p:cond delay="0"/>
                                          </p:stCondLst>
                                        </p:cTn>
                                        <p:tgtEl>
                                          <p:spTgt spid="4"/>
                                        </p:tgtEl>
                                        <p:attrNameLst>
                                          <p:attrName>style.visibility</p:attrName>
                                        </p:attrNameLst>
                                      </p:cBhvr>
                                      <p:to>
                                        <p:strVal val="visible"/>
                                      </p:to>
                                    </p:set>
                                    <p:anim calcmode="lin" valueType="num">
                                      <p:cBhvr additive="base">
                                        <p:cTn id="67" dur="1000" fill="hold"/>
                                        <p:tgtEl>
                                          <p:spTgt spid="4"/>
                                        </p:tgtEl>
                                        <p:attrNameLst>
                                          <p:attrName>ppt_x</p:attrName>
                                        </p:attrNameLst>
                                      </p:cBhvr>
                                      <p:tavLst>
                                        <p:tav tm="0">
                                          <p:val>
                                            <p:strVal val="0-#ppt_w/2"/>
                                          </p:val>
                                        </p:tav>
                                        <p:tav tm="100000">
                                          <p:val>
                                            <p:strVal val="#ppt_x"/>
                                          </p:val>
                                        </p:tav>
                                      </p:tavLst>
                                    </p:anim>
                                    <p:anim calcmode="lin" valueType="num">
                                      <p:cBhvr additive="base">
                                        <p:cTn id="68" dur="1000" fill="hold"/>
                                        <p:tgtEl>
                                          <p:spTgt spid="4"/>
                                        </p:tgtEl>
                                        <p:attrNameLst>
                                          <p:attrName>ppt_y</p:attrName>
                                        </p:attrNameLst>
                                      </p:cBhvr>
                                      <p:tavLst>
                                        <p:tav tm="0">
                                          <p:val>
                                            <p:strVal val="#ppt_y"/>
                                          </p:val>
                                        </p:tav>
                                        <p:tav tm="100000">
                                          <p:val>
                                            <p:strVal val="#ppt_y"/>
                                          </p:val>
                                        </p:tav>
                                      </p:tavLst>
                                    </p:anim>
                                  </p:childTnLst>
                                </p:cTn>
                              </p:par>
                              <p:par>
                                <p:cTn id="69" presetID="2" presetClass="entr" presetSubtype="8" decel="100000" fill="hold" grpId="0" nodeType="withEffect">
                                  <p:stCondLst>
                                    <p:cond delay="900"/>
                                  </p:stCondLst>
                                  <p:childTnLst>
                                    <p:set>
                                      <p:cBhvr>
                                        <p:cTn id="70" dur="1" fill="hold">
                                          <p:stCondLst>
                                            <p:cond delay="0"/>
                                          </p:stCondLst>
                                        </p:cTn>
                                        <p:tgtEl>
                                          <p:spTgt spid="5"/>
                                        </p:tgtEl>
                                        <p:attrNameLst>
                                          <p:attrName>style.visibility</p:attrName>
                                        </p:attrNameLst>
                                      </p:cBhvr>
                                      <p:to>
                                        <p:strVal val="visible"/>
                                      </p:to>
                                    </p:set>
                                    <p:anim calcmode="lin" valueType="num">
                                      <p:cBhvr additive="base">
                                        <p:cTn id="71" dur="1000" fill="hold"/>
                                        <p:tgtEl>
                                          <p:spTgt spid="5"/>
                                        </p:tgtEl>
                                        <p:attrNameLst>
                                          <p:attrName>ppt_x</p:attrName>
                                        </p:attrNameLst>
                                      </p:cBhvr>
                                      <p:tavLst>
                                        <p:tav tm="0">
                                          <p:val>
                                            <p:strVal val="0-#ppt_w/2"/>
                                          </p:val>
                                        </p:tav>
                                        <p:tav tm="100000">
                                          <p:val>
                                            <p:strVal val="#ppt_x"/>
                                          </p:val>
                                        </p:tav>
                                      </p:tavLst>
                                    </p:anim>
                                    <p:anim calcmode="lin" valueType="num">
                                      <p:cBhvr additive="base">
                                        <p:cTn id="72" dur="1000" fill="hold"/>
                                        <p:tgtEl>
                                          <p:spTgt spid="5"/>
                                        </p:tgtEl>
                                        <p:attrNameLst>
                                          <p:attrName>ppt_y</p:attrName>
                                        </p:attrNameLst>
                                      </p:cBhvr>
                                      <p:tavLst>
                                        <p:tav tm="0">
                                          <p:val>
                                            <p:strVal val="#ppt_y"/>
                                          </p:val>
                                        </p:tav>
                                        <p:tav tm="100000">
                                          <p:val>
                                            <p:strVal val="#ppt_y"/>
                                          </p:val>
                                        </p:tav>
                                      </p:tavLst>
                                    </p:anim>
                                  </p:childTnLst>
                                </p:cTn>
                              </p:par>
                              <p:par>
                                <p:cTn id="73" presetID="2" presetClass="entr" presetSubtype="8" decel="100000" fill="hold" grpId="0" nodeType="withEffect">
                                  <p:stCondLst>
                                    <p:cond delay="1000"/>
                                  </p:stCondLst>
                                  <p:childTnLst>
                                    <p:set>
                                      <p:cBhvr>
                                        <p:cTn id="74" dur="1" fill="hold">
                                          <p:stCondLst>
                                            <p:cond delay="0"/>
                                          </p:stCondLst>
                                        </p:cTn>
                                        <p:tgtEl>
                                          <p:spTgt spid="6"/>
                                        </p:tgtEl>
                                        <p:attrNameLst>
                                          <p:attrName>style.visibility</p:attrName>
                                        </p:attrNameLst>
                                      </p:cBhvr>
                                      <p:to>
                                        <p:strVal val="visible"/>
                                      </p:to>
                                    </p:set>
                                    <p:anim calcmode="lin" valueType="num">
                                      <p:cBhvr additive="base">
                                        <p:cTn id="75" dur="1000" fill="hold"/>
                                        <p:tgtEl>
                                          <p:spTgt spid="6"/>
                                        </p:tgtEl>
                                        <p:attrNameLst>
                                          <p:attrName>ppt_x</p:attrName>
                                        </p:attrNameLst>
                                      </p:cBhvr>
                                      <p:tavLst>
                                        <p:tav tm="0">
                                          <p:val>
                                            <p:strVal val="0-#ppt_w/2"/>
                                          </p:val>
                                        </p:tav>
                                        <p:tav tm="100000">
                                          <p:val>
                                            <p:strVal val="#ppt_x"/>
                                          </p:val>
                                        </p:tav>
                                      </p:tavLst>
                                    </p:anim>
                                    <p:anim calcmode="lin" valueType="num">
                                      <p:cBhvr additive="base">
                                        <p:cTn id="76" dur="1000" fill="hold"/>
                                        <p:tgtEl>
                                          <p:spTgt spid="6"/>
                                        </p:tgtEl>
                                        <p:attrNameLst>
                                          <p:attrName>ppt_y</p:attrName>
                                        </p:attrNameLst>
                                      </p:cBhvr>
                                      <p:tavLst>
                                        <p:tav tm="0">
                                          <p:val>
                                            <p:strVal val="#ppt_y"/>
                                          </p:val>
                                        </p:tav>
                                        <p:tav tm="100000">
                                          <p:val>
                                            <p:strVal val="#ppt_y"/>
                                          </p:val>
                                        </p:tav>
                                      </p:tavLst>
                                    </p:anim>
                                  </p:childTnLst>
                                </p:cTn>
                              </p:par>
                              <p:par>
                                <p:cTn id="77" presetID="2" presetClass="entr" presetSubtype="8" decel="100000" fill="hold" grpId="0" nodeType="withEffect">
                                  <p:stCondLst>
                                    <p:cond delay="1100"/>
                                  </p:stCondLst>
                                  <p:childTnLst>
                                    <p:set>
                                      <p:cBhvr>
                                        <p:cTn id="78" dur="1" fill="hold">
                                          <p:stCondLst>
                                            <p:cond delay="0"/>
                                          </p:stCondLst>
                                        </p:cTn>
                                        <p:tgtEl>
                                          <p:spTgt spid="8"/>
                                        </p:tgtEl>
                                        <p:attrNameLst>
                                          <p:attrName>style.visibility</p:attrName>
                                        </p:attrNameLst>
                                      </p:cBhvr>
                                      <p:to>
                                        <p:strVal val="visible"/>
                                      </p:to>
                                    </p:set>
                                    <p:anim calcmode="lin" valueType="num">
                                      <p:cBhvr additive="base">
                                        <p:cTn id="79" dur="1000" fill="hold"/>
                                        <p:tgtEl>
                                          <p:spTgt spid="8"/>
                                        </p:tgtEl>
                                        <p:attrNameLst>
                                          <p:attrName>ppt_x</p:attrName>
                                        </p:attrNameLst>
                                      </p:cBhvr>
                                      <p:tavLst>
                                        <p:tav tm="0">
                                          <p:val>
                                            <p:strVal val="0-#ppt_w/2"/>
                                          </p:val>
                                        </p:tav>
                                        <p:tav tm="100000">
                                          <p:val>
                                            <p:strVal val="#ppt_x"/>
                                          </p:val>
                                        </p:tav>
                                      </p:tavLst>
                                    </p:anim>
                                    <p:anim calcmode="lin" valueType="num">
                                      <p:cBhvr additive="base">
                                        <p:cTn id="80" dur="1000" fill="hold"/>
                                        <p:tgtEl>
                                          <p:spTgt spid="8"/>
                                        </p:tgtEl>
                                        <p:attrNameLst>
                                          <p:attrName>ppt_y</p:attrName>
                                        </p:attrNameLst>
                                      </p:cBhvr>
                                      <p:tavLst>
                                        <p:tav tm="0">
                                          <p:val>
                                            <p:strVal val="#ppt_y"/>
                                          </p:val>
                                        </p:tav>
                                        <p:tav tm="100000">
                                          <p:val>
                                            <p:strVal val="#ppt_y"/>
                                          </p:val>
                                        </p:tav>
                                      </p:tavLst>
                                    </p:anim>
                                  </p:childTnLst>
                                </p:cTn>
                              </p:par>
                              <p:par>
                                <p:cTn id="81" presetID="2" presetClass="entr" presetSubtype="2" decel="100000" fill="hold" grpId="0" nodeType="withEffect">
                                  <p:stCondLst>
                                    <p:cond delay="700"/>
                                  </p:stCondLst>
                                  <p:childTnLst>
                                    <p:set>
                                      <p:cBhvr>
                                        <p:cTn id="82" dur="1" fill="hold">
                                          <p:stCondLst>
                                            <p:cond delay="0"/>
                                          </p:stCondLst>
                                        </p:cTn>
                                        <p:tgtEl>
                                          <p:spTgt spid="9"/>
                                        </p:tgtEl>
                                        <p:attrNameLst>
                                          <p:attrName>style.visibility</p:attrName>
                                        </p:attrNameLst>
                                      </p:cBhvr>
                                      <p:to>
                                        <p:strVal val="visible"/>
                                      </p:to>
                                    </p:set>
                                    <p:anim calcmode="lin" valueType="num">
                                      <p:cBhvr additive="base">
                                        <p:cTn id="83" dur="1000" fill="hold"/>
                                        <p:tgtEl>
                                          <p:spTgt spid="9"/>
                                        </p:tgtEl>
                                        <p:attrNameLst>
                                          <p:attrName>ppt_x</p:attrName>
                                        </p:attrNameLst>
                                      </p:cBhvr>
                                      <p:tavLst>
                                        <p:tav tm="0">
                                          <p:val>
                                            <p:strVal val="1+#ppt_w/2"/>
                                          </p:val>
                                        </p:tav>
                                        <p:tav tm="100000">
                                          <p:val>
                                            <p:strVal val="#ppt_x"/>
                                          </p:val>
                                        </p:tav>
                                      </p:tavLst>
                                    </p:anim>
                                    <p:anim calcmode="lin" valueType="num">
                                      <p:cBhvr additive="base">
                                        <p:cTn id="84" dur="1000" fill="hold"/>
                                        <p:tgtEl>
                                          <p:spTgt spid="9"/>
                                        </p:tgtEl>
                                        <p:attrNameLst>
                                          <p:attrName>ppt_y</p:attrName>
                                        </p:attrNameLst>
                                      </p:cBhvr>
                                      <p:tavLst>
                                        <p:tav tm="0">
                                          <p:val>
                                            <p:strVal val="#ppt_y"/>
                                          </p:val>
                                        </p:tav>
                                        <p:tav tm="100000">
                                          <p:val>
                                            <p:strVal val="#ppt_y"/>
                                          </p:val>
                                        </p:tav>
                                      </p:tavLst>
                                    </p:anim>
                                  </p:childTnLst>
                                </p:cTn>
                              </p:par>
                              <p:par>
                                <p:cTn id="85" presetID="2" presetClass="entr" presetSubtype="2" decel="100000" fill="hold" grpId="0" nodeType="withEffect">
                                  <p:stCondLst>
                                    <p:cond delay="800"/>
                                  </p:stCondLst>
                                  <p:childTnLst>
                                    <p:set>
                                      <p:cBhvr>
                                        <p:cTn id="86" dur="1" fill="hold">
                                          <p:stCondLst>
                                            <p:cond delay="0"/>
                                          </p:stCondLst>
                                        </p:cTn>
                                        <p:tgtEl>
                                          <p:spTgt spid="10"/>
                                        </p:tgtEl>
                                        <p:attrNameLst>
                                          <p:attrName>style.visibility</p:attrName>
                                        </p:attrNameLst>
                                      </p:cBhvr>
                                      <p:to>
                                        <p:strVal val="visible"/>
                                      </p:to>
                                    </p:set>
                                    <p:anim calcmode="lin" valueType="num">
                                      <p:cBhvr additive="base">
                                        <p:cTn id="87" dur="1000" fill="hold"/>
                                        <p:tgtEl>
                                          <p:spTgt spid="10"/>
                                        </p:tgtEl>
                                        <p:attrNameLst>
                                          <p:attrName>ppt_x</p:attrName>
                                        </p:attrNameLst>
                                      </p:cBhvr>
                                      <p:tavLst>
                                        <p:tav tm="0">
                                          <p:val>
                                            <p:strVal val="1+#ppt_w/2"/>
                                          </p:val>
                                        </p:tav>
                                        <p:tav tm="100000">
                                          <p:val>
                                            <p:strVal val="#ppt_x"/>
                                          </p:val>
                                        </p:tav>
                                      </p:tavLst>
                                    </p:anim>
                                    <p:anim calcmode="lin" valueType="num">
                                      <p:cBhvr additive="base">
                                        <p:cTn id="88" dur="1000" fill="hold"/>
                                        <p:tgtEl>
                                          <p:spTgt spid="10"/>
                                        </p:tgtEl>
                                        <p:attrNameLst>
                                          <p:attrName>ppt_y</p:attrName>
                                        </p:attrNameLst>
                                      </p:cBhvr>
                                      <p:tavLst>
                                        <p:tav tm="0">
                                          <p:val>
                                            <p:strVal val="#ppt_y"/>
                                          </p:val>
                                        </p:tav>
                                        <p:tav tm="100000">
                                          <p:val>
                                            <p:strVal val="#ppt_y"/>
                                          </p:val>
                                        </p:tav>
                                      </p:tavLst>
                                    </p:anim>
                                  </p:childTnLst>
                                </p:cTn>
                              </p:par>
                              <p:par>
                                <p:cTn id="89" presetID="2" presetClass="entr" presetSubtype="2" decel="100000" fill="hold" grpId="0" nodeType="withEffect">
                                  <p:stCondLst>
                                    <p:cond delay="900"/>
                                  </p:stCondLst>
                                  <p:childTnLst>
                                    <p:set>
                                      <p:cBhvr>
                                        <p:cTn id="90" dur="1" fill="hold">
                                          <p:stCondLst>
                                            <p:cond delay="0"/>
                                          </p:stCondLst>
                                        </p:cTn>
                                        <p:tgtEl>
                                          <p:spTgt spid="11"/>
                                        </p:tgtEl>
                                        <p:attrNameLst>
                                          <p:attrName>style.visibility</p:attrName>
                                        </p:attrNameLst>
                                      </p:cBhvr>
                                      <p:to>
                                        <p:strVal val="visible"/>
                                      </p:to>
                                    </p:set>
                                    <p:anim calcmode="lin" valueType="num">
                                      <p:cBhvr additive="base">
                                        <p:cTn id="91" dur="1000" fill="hold"/>
                                        <p:tgtEl>
                                          <p:spTgt spid="11"/>
                                        </p:tgtEl>
                                        <p:attrNameLst>
                                          <p:attrName>ppt_x</p:attrName>
                                        </p:attrNameLst>
                                      </p:cBhvr>
                                      <p:tavLst>
                                        <p:tav tm="0">
                                          <p:val>
                                            <p:strVal val="1+#ppt_w/2"/>
                                          </p:val>
                                        </p:tav>
                                        <p:tav tm="100000">
                                          <p:val>
                                            <p:strVal val="#ppt_x"/>
                                          </p:val>
                                        </p:tav>
                                      </p:tavLst>
                                    </p:anim>
                                    <p:anim calcmode="lin" valueType="num">
                                      <p:cBhvr additive="base">
                                        <p:cTn id="92" dur="1000" fill="hold"/>
                                        <p:tgtEl>
                                          <p:spTgt spid="11"/>
                                        </p:tgtEl>
                                        <p:attrNameLst>
                                          <p:attrName>ppt_y</p:attrName>
                                        </p:attrNameLst>
                                      </p:cBhvr>
                                      <p:tavLst>
                                        <p:tav tm="0">
                                          <p:val>
                                            <p:strVal val="#ppt_y"/>
                                          </p:val>
                                        </p:tav>
                                        <p:tav tm="100000">
                                          <p:val>
                                            <p:strVal val="#ppt_y"/>
                                          </p:val>
                                        </p:tav>
                                      </p:tavLst>
                                    </p:anim>
                                  </p:childTnLst>
                                </p:cTn>
                              </p:par>
                              <p:par>
                                <p:cTn id="93" presetID="2" presetClass="entr" presetSubtype="2" decel="100000" fill="hold" grpId="0" nodeType="withEffect">
                                  <p:stCondLst>
                                    <p:cond delay="1000"/>
                                  </p:stCondLst>
                                  <p:childTnLst>
                                    <p:set>
                                      <p:cBhvr>
                                        <p:cTn id="94" dur="1" fill="hold">
                                          <p:stCondLst>
                                            <p:cond delay="0"/>
                                          </p:stCondLst>
                                        </p:cTn>
                                        <p:tgtEl>
                                          <p:spTgt spid="12"/>
                                        </p:tgtEl>
                                        <p:attrNameLst>
                                          <p:attrName>style.visibility</p:attrName>
                                        </p:attrNameLst>
                                      </p:cBhvr>
                                      <p:to>
                                        <p:strVal val="visible"/>
                                      </p:to>
                                    </p:set>
                                    <p:anim calcmode="lin" valueType="num">
                                      <p:cBhvr additive="base">
                                        <p:cTn id="95" dur="1000" fill="hold"/>
                                        <p:tgtEl>
                                          <p:spTgt spid="12"/>
                                        </p:tgtEl>
                                        <p:attrNameLst>
                                          <p:attrName>ppt_x</p:attrName>
                                        </p:attrNameLst>
                                      </p:cBhvr>
                                      <p:tavLst>
                                        <p:tav tm="0">
                                          <p:val>
                                            <p:strVal val="1+#ppt_w/2"/>
                                          </p:val>
                                        </p:tav>
                                        <p:tav tm="100000">
                                          <p:val>
                                            <p:strVal val="#ppt_x"/>
                                          </p:val>
                                        </p:tav>
                                      </p:tavLst>
                                    </p:anim>
                                    <p:anim calcmode="lin" valueType="num">
                                      <p:cBhvr additive="base">
                                        <p:cTn id="96" dur="1000" fill="hold"/>
                                        <p:tgtEl>
                                          <p:spTgt spid="12"/>
                                        </p:tgtEl>
                                        <p:attrNameLst>
                                          <p:attrName>ppt_y</p:attrName>
                                        </p:attrNameLst>
                                      </p:cBhvr>
                                      <p:tavLst>
                                        <p:tav tm="0">
                                          <p:val>
                                            <p:strVal val="#ppt_y"/>
                                          </p:val>
                                        </p:tav>
                                        <p:tav tm="100000">
                                          <p:val>
                                            <p:strVal val="#ppt_y"/>
                                          </p:val>
                                        </p:tav>
                                      </p:tavLst>
                                    </p:anim>
                                  </p:childTnLst>
                                </p:cTn>
                              </p:par>
                              <p:par>
                                <p:cTn id="97" presetID="10" presetClass="entr" presetSubtype="0" fill="hold" grpId="0" nodeType="withEffect">
                                  <p:stCondLst>
                                    <p:cond delay="1750"/>
                                  </p:stCondLst>
                                  <p:childTnLst>
                                    <p:set>
                                      <p:cBhvr>
                                        <p:cTn id="98" dur="1" fill="hold">
                                          <p:stCondLst>
                                            <p:cond delay="0"/>
                                          </p:stCondLst>
                                        </p:cTn>
                                        <p:tgtEl>
                                          <p:spTgt spid="32"/>
                                        </p:tgtEl>
                                        <p:attrNameLst>
                                          <p:attrName>style.visibility</p:attrName>
                                        </p:attrNameLst>
                                      </p:cBhvr>
                                      <p:to>
                                        <p:strVal val="visible"/>
                                      </p:to>
                                    </p:set>
                                    <p:animEffect transition="in" filter="fade">
                                      <p:cBhvr>
                                        <p:cTn id="99" dur="300"/>
                                        <p:tgtEl>
                                          <p:spTgt spid="32"/>
                                        </p:tgtEl>
                                      </p:cBhvr>
                                    </p:animEffect>
                                  </p:childTnLst>
                                </p:cTn>
                              </p:par>
                              <p:par>
                                <p:cTn id="100" presetID="10" presetClass="entr" presetSubtype="0" fill="hold" grpId="0" nodeType="withEffect">
                                  <p:stCondLst>
                                    <p:cond delay="200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300"/>
                                        <p:tgtEl>
                                          <p:spTgt spid="29"/>
                                        </p:tgtEl>
                                      </p:cBhvr>
                                    </p:animEffect>
                                  </p:childTnLst>
                                </p:cTn>
                              </p:par>
                              <p:par>
                                <p:cTn id="103" presetID="10" presetClass="entr" presetSubtype="0" fill="hold" grpId="0" nodeType="withEffect">
                                  <p:stCondLst>
                                    <p:cond delay="2200"/>
                                  </p:stCondLst>
                                  <p:childTnLst>
                                    <p:set>
                                      <p:cBhvr>
                                        <p:cTn id="104" dur="1" fill="hold">
                                          <p:stCondLst>
                                            <p:cond delay="0"/>
                                          </p:stCondLst>
                                        </p:cTn>
                                        <p:tgtEl>
                                          <p:spTgt spid="31"/>
                                        </p:tgtEl>
                                        <p:attrNameLst>
                                          <p:attrName>style.visibility</p:attrName>
                                        </p:attrNameLst>
                                      </p:cBhvr>
                                      <p:to>
                                        <p:strVal val="visible"/>
                                      </p:to>
                                    </p:set>
                                    <p:animEffect transition="in" filter="fade">
                                      <p:cBhvr>
                                        <p:cTn id="105" dur="300"/>
                                        <p:tgtEl>
                                          <p:spTgt spid="31"/>
                                        </p:tgtEl>
                                      </p:cBhvr>
                                    </p:animEffect>
                                  </p:childTnLst>
                                </p:cTn>
                              </p:par>
                              <p:par>
                                <p:cTn id="106" presetID="10" presetClass="entr" presetSubtype="0" fill="hold" grpId="0" nodeType="withEffect">
                                  <p:stCondLst>
                                    <p:cond delay="2300"/>
                                  </p:stCondLst>
                                  <p:childTnLst>
                                    <p:set>
                                      <p:cBhvr>
                                        <p:cTn id="107" dur="1" fill="hold">
                                          <p:stCondLst>
                                            <p:cond delay="0"/>
                                          </p:stCondLst>
                                        </p:cTn>
                                        <p:tgtEl>
                                          <p:spTgt spid="30"/>
                                        </p:tgtEl>
                                        <p:attrNameLst>
                                          <p:attrName>style.visibility</p:attrName>
                                        </p:attrNameLst>
                                      </p:cBhvr>
                                      <p:to>
                                        <p:strVal val="visible"/>
                                      </p:to>
                                    </p:set>
                                    <p:animEffect transition="in" filter="fade">
                                      <p:cBhvr>
                                        <p:cTn id="108" dur="3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4" grpId="0" animBg="1"/>
      <p:bldP spid="23" grpId="0" animBg="1"/>
      <p:bldP spid="22" grpId="0" animBg="1"/>
      <p:bldP spid="21" grpId="0" animBg="1"/>
      <p:bldP spid="17" grpId="0" animBg="1"/>
      <p:bldP spid="18" grpId="0" animBg="1"/>
      <p:bldP spid="14" grpId="0" animBg="1"/>
      <p:bldP spid="13" grpId="0" animBg="1"/>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28" grpId="0"/>
      <p:bldP spid="29" grpId="0"/>
      <p:bldP spid="30" grpId="0"/>
      <p:bldP spid="31" grpId="0"/>
      <p:bldP spid="32" grpId="0"/>
      <p:bldP spid="3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ECD7D018-CB0A-4815-9956-52A13AD4106C}"/>
              </a:ext>
            </a:extLst>
          </p:cNvPr>
          <p:cNvSpPr>
            <a:spLocks/>
          </p:cNvSpPr>
          <p:nvPr/>
        </p:nvSpPr>
        <p:spPr bwMode="auto">
          <a:xfrm>
            <a:off x="2573015" y="2776411"/>
            <a:ext cx="6828997" cy="1927274"/>
          </a:xfrm>
          <a:custGeom>
            <a:avLst/>
            <a:gdLst>
              <a:gd name="T0" fmla="*/ 0 w 4316"/>
              <a:gd name="T1" fmla="*/ 296 h 1420"/>
              <a:gd name="T2" fmla="*/ 1288 w 4316"/>
              <a:gd name="T3" fmla="*/ 1280 h 1420"/>
              <a:gd name="T4" fmla="*/ 3312 w 4316"/>
              <a:gd name="T5" fmla="*/ 128 h 1420"/>
              <a:gd name="T6" fmla="*/ 4288 w 4316"/>
              <a:gd name="T7" fmla="*/ 1180 h 1420"/>
              <a:gd name="connsiteX0" fmla="*/ 0 w 9941"/>
              <a:gd name="connsiteY0" fmla="*/ 1240 h 8566"/>
              <a:gd name="connsiteX1" fmla="*/ 2992 w 9941"/>
              <a:gd name="connsiteY1" fmla="*/ 8500 h 8566"/>
              <a:gd name="connsiteX2" fmla="*/ 7674 w 9941"/>
              <a:gd name="connsiteY2" fmla="*/ 56 h 8566"/>
              <a:gd name="connsiteX3" fmla="*/ 9935 w 9941"/>
              <a:gd name="connsiteY3" fmla="*/ 7465 h 8566"/>
              <a:gd name="connsiteX0" fmla="*/ 0 w 10000"/>
              <a:gd name="connsiteY0" fmla="*/ 1453 h 9930"/>
              <a:gd name="connsiteX1" fmla="*/ 3010 w 10000"/>
              <a:gd name="connsiteY1" fmla="*/ 9928 h 9930"/>
              <a:gd name="connsiteX2" fmla="*/ 7720 w 10000"/>
              <a:gd name="connsiteY2" fmla="*/ 70 h 9930"/>
              <a:gd name="connsiteX3" fmla="*/ 9994 w 10000"/>
              <a:gd name="connsiteY3" fmla="*/ 8720 h 9930"/>
              <a:gd name="connsiteX0" fmla="*/ 0 w 9998"/>
              <a:gd name="connsiteY0" fmla="*/ 1162 h 9699"/>
              <a:gd name="connsiteX1" fmla="*/ 3010 w 9998"/>
              <a:gd name="connsiteY1" fmla="*/ 9697 h 9699"/>
              <a:gd name="connsiteX2" fmla="*/ 7555 w 9998"/>
              <a:gd name="connsiteY2" fmla="*/ 75 h 9699"/>
              <a:gd name="connsiteX3" fmla="*/ 9994 w 9998"/>
              <a:gd name="connsiteY3" fmla="*/ 8480 h 9699"/>
              <a:gd name="connsiteX0" fmla="*/ 0 w 10000"/>
              <a:gd name="connsiteY0" fmla="*/ 1121 h 9923"/>
              <a:gd name="connsiteX1" fmla="*/ 3011 w 10000"/>
              <a:gd name="connsiteY1" fmla="*/ 9921 h 9923"/>
              <a:gd name="connsiteX2" fmla="*/ 7557 w 10000"/>
              <a:gd name="connsiteY2" fmla="*/ 0 h 9923"/>
              <a:gd name="connsiteX3" fmla="*/ 9996 w 10000"/>
              <a:gd name="connsiteY3" fmla="*/ 8666 h 9923"/>
              <a:gd name="connsiteX0" fmla="*/ 0 w 10002"/>
              <a:gd name="connsiteY0" fmla="*/ 1130 h 10000"/>
              <a:gd name="connsiteX1" fmla="*/ 3011 w 10002"/>
              <a:gd name="connsiteY1" fmla="*/ 9998 h 10000"/>
              <a:gd name="connsiteX2" fmla="*/ 7557 w 10002"/>
              <a:gd name="connsiteY2" fmla="*/ 0 h 10000"/>
              <a:gd name="connsiteX3" fmla="*/ 9996 w 10002"/>
              <a:gd name="connsiteY3" fmla="*/ 8733 h 10000"/>
              <a:gd name="connsiteX0" fmla="*/ 0 w 9998"/>
              <a:gd name="connsiteY0" fmla="*/ 1131 h 10001"/>
              <a:gd name="connsiteX1" fmla="*/ 3011 w 9998"/>
              <a:gd name="connsiteY1" fmla="*/ 9999 h 10001"/>
              <a:gd name="connsiteX2" fmla="*/ 7557 w 9998"/>
              <a:gd name="connsiteY2" fmla="*/ 1 h 10001"/>
              <a:gd name="connsiteX3" fmla="*/ 9996 w 9998"/>
              <a:gd name="connsiteY3" fmla="*/ 8734 h 10001"/>
              <a:gd name="connsiteX0" fmla="*/ 0 w 9969"/>
              <a:gd name="connsiteY0" fmla="*/ 7115 h 10214"/>
              <a:gd name="connsiteX1" fmla="*/ 2981 w 9969"/>
              <a:gd name="connsiteY1" fmla="*/ 9998 h 10214"/>
              <a:gd name="connsiteX2" fmla="*/ 7528 w 9969"/>
              <a:gd name="connsiteY2" fmla="*/ 1 h 10214"/>
              <a:gd name="connsiteX3" fmla="*/ 9967 w 9969"/>
              <a:gd name="connsiteY3" fmla="*/ 8733 h 10214"/>
              <a:gd name="connsiteX0" fmla="*/ 0 w 10000"/>
              <a:gd name="connsiteY0" fmla="*/ 6966 h 10142"/>
              <a:gd name="connsiteX1" fmla="*/ 2990 w 10000"/>
              <a:gd name="connsiteY1" fmla="*/ 9789 h 10142"/>
              <a:gd name="connsiteX2" fmla="*/ 7551 w 10000"/>
              <a:gd name="connsiteY2" fmla="*/ 1 h 10142"/>
              <a:gd name="connsiteX3" fmla="*/ 9998 w 10000"/>
              <a:gd name="connsiteY3" fmla="*/ 8550 h 10142"/>
            </a:gdLst>
            <a:ahLst/>
            <a:cxnLst>
              <a:cxn ang="0">
                <a:pos x="connsiteX0" y="connsiteY0"/>
              </a:cxn>
              <a:cxn ang="0">
                <a:pos x="connsiteX1" y="connsiteY1"/>
              </a:cxn>
              <a:cxn ang="0">
                <a:pos x="connsiteX2" y="connsiteY2"/>
              </a:cxn>
              <a:cxn ang="0">
                <a:pos x="connsiteX3" y="connsiteY3"/>
              </a:cxn>
            </a:cxnLst>
            <a:rect l="l" t="t" r="r" b="b"/>
            <a:pathLst>
              <a:path w="10000" h="10142">
                <a:moveTo>
                  <a:pt x="0" y="6966"/>
                </a:moveTo>
                <a:cubicBezTo>
                  <a:pt x="0" y="6966"/>
                  <a:pt x="707" y="11404"/>
                  <a:pt x="2990" y="9789"/>
                </a:cubicBezTo>
                <a:cubicBezTo>
                  <a:pt x="5273" y="8174"/>
                  <a:pt x="5309" y="482"/>
                  <a:pt x="7551" y="1"/>
                </a:cubicBezTo>
                <a:cubicBezTo>
                  <a:pt x="9010" y="-109"/>
                  <a:pt x="10063" y="6360"/>
                  <a:pt x="9998" y="8550"/>
                </a:cubicBezTo>
              </a:path>
            </a:pathLst>
          </a:custGeom>
          <a:noFill/>
          <a:ln w="19050" cap="flat">
            <a:solidFill>
              <a:schemeClr val="accent2"/>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45714" tIns="22857" rIns="45714" bIns="22857" numCol="1" anchor="t" anchorCtr="0" compatLnSpc="1">
            <a:prstTxWarp prst="textNoShape">
              <a:avLst/>
            </a:prstTxWarp>
          </a:bodyPr>
          <a:lstStyle/>
          <a:p>
            <a:endParaRPr lang="en-US" sz="900"/>
          </a:p>
        </p:txBody>
      </p:sp>
      <p:sp>
        <p:nvSpPr>
          <p:cNvPr id="2" name="Oval 1">
            <a:extLst>
              <a:ext uri="{FF2B5EF4-FFF2-40B4-BE49-F238E27FC236}">
                <a16:creationId xmlns:a16="http://schemas.microsoft.com/office/drawing/2014/main" id="{75D396BC-B774-4536-ABDF-476D01AC3844}"/>
              </a:ext>
            </a:extLst>
          </p:cNvPr>
          <p:cNvSpPr/>
          <p:nvPr/>
        </p:nvSpPr>
        <p:spPr>
          <a:xfrm>
            <a:off x="2290589" y="3789121"/>
            <a:ext cx="522380" cy="522380"/>
          </a:xfrm>
          <a:prstGeom prst="ellipse">
            <a:avLst/>
          </a:prstGeom>
          <a:solidFill>
            <a:schemeClr val="bg1"/>
          </a:solidFill>
          <a:ln>
            <a:noFill/>
          </a:ln>
          <a:effectLst>
            <a:outerShdw blurRad="787400" sx="102000" sy="102000" algn="ctr" rotWithShape="0">
              <a:schemeClr val="accent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9">
              <a:defRPr/>
            </a:pPr>
            <a:r>
              <a:rPr lang="en-US" sz="3299">
                <a:solidFill>
                  <a:schemeClr val="accent3"/>
                </a:solidFill>
                <a:latin typeface="Designball-Communication-01" pitchFamily="2" charset="0"/>
                <a:ea typeface="Open Sans Light" panose="020B0606030504020204" pitchFamily="34" charset="0"/>
                <a:cs typeface="Arial" panose="020B0604020202020204" pitchFamily="34" charset="0"/>
              </a:rPr>
              <a:t>f</a:t>
            </a:r>
          </a:p>
        </p:txBody>
      </p:sp>
      <p:sp>
        <p:nvSpPr>
          <p:cNvPr id="3" name="TextBox 2">
            <a:extLst>
              <a:ext uri="{FF2B5EF4-FFF2-40B4-BE49-F238E27FC236}">
                <a16:creationId xmlns:a16="http://schemas.microsoft.com/office/drawing/2014/main" id="{07A6A850-7B2A-4CB4-8C73-1094747CD21C}"/>
              </a:ext>
            </a:extLst>
          </p:cNvPr>
          <p:cNvSpPr txBox="1"/>
          <p:nvPr/>
        </p:nvSpPr>
        <p:spPr>
          <a:xfrm>
            <a:off x="2196199" y="2851715"/>
            <a:ext cx="2030716" cy="815608"/>
          </a:xfrm>
          <a:prstGeom prst="rect">
            <a:avLst/>
          </a:prstGeom>
          <a:noFill/>
        </p:spPr>
        <p:txBody>
          <a:bodyPr wrap="square" rtlCol="0">
            <a:spAutoFit/>
          </a:bodyPr>
          <a:lstStyle/>
          <a:p>
            <a:pPr defTabSz="228508"/>
            <a:r>
              <a:rPr lang="en-US" sz="2000" b="1">
                <a:solidFill>
                  <a:schemeClr val="tx1">
                    <a:lumMod val="90000"/>
                    <a:lumOff val="10000"/>
                  </a:schemeClr>
                </a:solidFill>
                <a:latin typeface="Century Gothic"/>
              </a:rPr>
              <a:t>Research</a:t>
            </a:r>
          </a:p>
          <a:p>
            <a:pPr defTabSz="228508"/>
            <a:r>
              <a:rPr lang="en-US" sz="900">
                <a:solidFill>
                  <a:schemeClr val="tx1">
                    <a:lumMod val="90000"/>
                    <a:lumOff val="10000"/>
                  </a:schemeClr>
                </a:solidFill>
                <a:latin typeface="Calibri"/>
              </a:rPr>
              <a:t>Cras sed maximus ante, vel </a:t>
            </a:r>
            <a:r>
              <a:rPr lang="en-US" sz="900" err="1">
                <a:solidFill>
                  <a:schemeClr val="tx1">
                    <a:lumMod val="90000"/>
                    <a:lumOff val="10000"/>
                  </a:schemeClr>
                </a:solidFill>
                <a:latin typeface="Calibri"/>
              </a:rPr>
              <a:t>bibendum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Integer pulvinar </a:t>
            </a:r>
            <a:r>
              <a:rPr lang="en-US" sz="900" err="1">
                <a:solidFill>
                  <a:schemeClr val="tx1">
                    <a:lumMod val="90000"/>
                    <a:lumOff val="10000"/>
                  </a:schemeClr>
                </a:solidFill>
                <a:latin typeface="Calibri"/>
              </a:rPr>
              <a:t>erat</a:t>
            </a:r>
            <a:r>
              <a:rPr lang="en-US" sz="900">
                <a:solidFill>
                  <a:schemeClr val="tx1">
                    <a:lumMod val="90000"/>
                    <a:lumOff val="10000"/>
                  </a:schemeClr>
                </a:solidFill>
                <a:latin typeface="Calibri"/>
              </a:rPr>
              <a:t> in </a:t>
            </a:r>
            <a:r>
              <a:rPr lang="en-US" sz="900" err="1">
                <a:solidFill>
                  <a:schemeClr val="tx1">
                    <a:lumMod val="90000"/>
                    <a:lumOff val="10000"/>
                  </a:schemeClr>
                </a:solidFill>
                <a:latin typeface="Calibri"/>
              </a:rPr>
              <a:t>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varius</a:t>
            </a:r>
            <a:r>
              <a:rPr lang="en-US" sz="900">
                <a:solidFill>
                  <a:schemeClr val="tx1">
                    <a:lumMod val="90000"/>
                    <a:lumOff val="10000"/>
                  </a:schemeClr>
                </a:solidFill>
                <a:latin typeface="Calibri"/>
              </a:rPr>
              <a:t>, at </a:t>
            </a:r>
            <a:r>
              <a:rPr lang="en-US" sz="900" err="1">
                <a:solidFill>
                  <a:schemeClr val="tx1">
                    <a:lumMod val="90000"/>
                    <a:lumOff val="10000"/>
                  </a:schemeClr>
                </a:solidFill>
                <a:latin typeface="Calibri"/>
              </a:rPr>
              <a:t>aliquam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fringilla</a:t>
            </a:r>
            <a:r>
              <a:rPr lang="en-US" sz="900">
                <a:solidFill>
                  <a:schemeClr val="tx1">
                    <a:lumMod val="90000"/>
                    <a:lumOff val="10000"/>
                  </a:schemeClr>
                </a:solidFill>
                <a:latin typeface="Calibri"/>
              </a:rPr>
              <a:t>.</a:t>
            </a:r>
          </a:p>
        </p:txBody>
      </p:sp>
      <p:sp>
        <p:nvSpPr>
          <p:cNvPr id="4" name="TextBox 3">
            <a:extLst>
              <a:ext uri="{FF2B5EF4-FFF2-40B4-BE49-F238E27FC236}">
                <a16:creationId xmlns:a16="http://schemas.microsoft.com/office/drawing/2014/main" id="{A25E4270-3F16-4BC2-A1EB-7FC787094761}"/>
              </a:ext>
            </a:extLst>
          </p:cNvPr>
          <p:cNvSpPr txBox="1"/>
          <p:nvPr/>
        </p:nvSpPr>
        <p:spPr>
          <a:xfrm>
            <a:off x="6743629" y="1566263"/>
            <a:ext cx="2030716" cy="815608"/>
          </a:xfrm>
          <a:prstGeom prst="rect">
            <a:avLst/>
          </a:prstGeom>
          <a:noFill/>
        </p:spPr>
        <p:txBody>
          <a:bodyPr wrap="square" rtlCol="0">
            <a:spAutoFit/>
          </a:bodyPr>
          <a:lstStyle/>
          <a:p>
            <a:pPr algn="ctr" defTabSz="228508"/>
            <a:r>
              <a:rPr lang="en-US" sz="2000" b="1">
                <a:solidFill>
                  <a:schemeClr val="tx1">
                    <a:lumMod val="90000"/>
                    <a:lumOff val="10000"/>
                  </a:schemeClr>
                </a:solidFill>
                <a:latin typeface="Century Gothic"/>
              </a:rPr>
              <a:t>Conversation</a:t>
            </a:r>
          </a:p>
          <a:p>
            <a:pPr algn="ctr" defTabSz="228508"/>
            <a:r>
              <a:rPr lang="en-US" sz="900">
                <a:solidFill>
                  <a:schemeClr val="tx1">
                    <a:lumMod val="90000"/>
                    <a:lumOff val="10000"/>
                  </a:schemeClr>
                </a:solidFill>
                <a:latin typeface="Calibri"/>
              </a:rPr>
              <a:t>Cras sed maximus ante, vel </a:t>
            </a:r>
            <a:r>
              <a:rPr lang="en-US" sz="900" err="1">
                <a:solidFill>
                  <a:schemeClr val="tx1">
                    <a:lumMod val="90000"/>
                    <a:lumOff val="10000"/>
                  </a:schemeClr>
                </a:solidFill>
                <a:latin typeface="Calibri"/>
              </a:rPr>
              <a:t>bibendum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Integer pulvinar </a:t>
            </a:r>
            <a:r>
              <a:rPr lang="en-US" sz="900" err="1">
                <a:solidFill>
                  <a:schemeClr val="tx1">
                    <a:lumMod val="90000"/>
                    <a:lumOff val="10000"/>
                  </a:schemeClr>
                </a:solidFill>
                <a:latin typeface="Calibri"/>
              </a:rPr>
              <a:t>erat</a:t>
            </a:r>
            <a:r>
              <a:rPr lang="en-US" sz="900">
                <a:solidFill>
                  <a:schemeClr val="tx1">
                    <a:lumMod val="90000"/>
                    <a:lumOff val="10000"/>
                  </a:schemeClr>
                </a:solidFill>
                <a:latin typeface="Calibri"/>
              </a:rPr>
              <a:t> in </a:t>
            </a:r>
            <a:r>
              <a:rPr lang="en-US" sz="900" err="1">
                <a:solidFill>
                  <a:schemeClr val="tx1">
                    <a:lumMod val="90000"/>
                    <a:lumOff val="10000"/>
                  </a:schemeClr>
                </a:solidFill>
                <a:latin typeface="Calibri"/>
              </a:rPr>
              <a:t>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varius</a:t>
            </a:r>
            <a:r>
              <a:rPr lang="en-US" sz="900">
                <a:solidFill>
                  <a:schemeClr val="tx1">
                    <a:lumMod val="90000"/>
                    <a:lumOff val="10000"/>
                  </a:schemeClr>
                </a:solidFill>
                <a:latin typeface="Calibri"/>
              </a:rPr>
              <a:t>, at </a:t>
            </a:r>
            <a:r>
              <a:rPr lang="en-US" sz="900" err="1">
                <a:solidFill>
                  <a:schemeClr val="tx1">
                    <a:lumMod val="90000"/>
                    <a:lumOff val="10000"/>
                  </a:schemeClr>
                </a:solidFill>
                <a:latin typeface="Calibri"/>
              </a:rPr>
              <a:t>aliquam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fringilla</a:t>
            </a:r>
            <a:r>
              <a:rPr lang="en-US" sz="900">
                <a:solidFill>
                  <a:schemeClr val="tx1">
                    <a:lumMod val="90000"/>
                    <a:lumOff val="10000"/>
                  </a:schemeClr>
                </a:solidFill>
                <a:latin typeface="Calibri"/>
              </a:rPr>
              <a:t>.</a:t>
            </a:r>
          </a:p>
        </p:txBody>
      </p:sp>
      <p:sp>
        <p:nvSpPr>
          <p:cNvPr id="5" name="Oval 4">
            <a:extLst>
              <a:ext uri="{FF2B5EF4-FFF2-40B4-BE49-F238E27FC236}">
                <a16:creationId xmlns:a16="http://schemas.microsoft.com/office/drawing/2014/main" id="{20C98CC8-76B0-4F26-912A-2C977B4C5586}"/>
              </a:ext>
            </a:extLst>
          </p:cNvPr>
          <p:cNvSpPr/>
          <p:nvPr/>
        </p:nvSpPr>
        <p:spPr>
          <a:xfrm>
            <a:off x="7497798" y="2534570"/>
            <a:ext cx="522380" cy="522380"/>
          </a:xfrm>
          <a:prstGeom prst="ellipse">
            <a:avLst/>
          </a:prstGeom>
          <a:solidFill>
            <a:schemeClr val="bg1"/>
          </a:solidFill>
          <a:ln>
            <a:noFill/>
          </a:ln>
          <a:effectLst>
            <a:outerShdw blurRad="787400" sx="102000" sy="102000" algn="ctr" rotWithShape="0">
              <a:schemeClr val="accent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9">
              <a:defRPr/>
            </a:pPr>
            <a:r>
              <a:rPr lang="en-US" sz="3299">
                <a:solidFill>
                  <a:schemeClr val="accent2"/>
                </a:solidFill>
                <a:latin typeface="Designball-Communication-01" pitchFamily="2" charset="0"/>
                <a:ea typeface="Open Sans Light" panose="020B0606030504020204" pitchFamily="34" charset="0"/>
                <a:cs typeface="Arial" panose="020B0604020202020204" pitchFamily="34" charset="0"/>
              </a:rPr>
              <a:t>S</a:t>
            </a:r>
          </a:p>
        </p:txBody>
      </p:sp>
      <p:sp>
        <p:nvSpPr>
          <p:cNvPr id="6" name="TextBox 5">
            <a:extLst>
              <a:ext uri="{FF2B5EF4-FFF2-40B4-BE49-F238E27FC236}">
                <a16:creationId xmlns:a16="http://schemas.microsoft.com/office/drawing/2014/main" id="{606FE8CA-BB11-4F25-9CEE-D87BCB6E705F}"/>
              </a:ext>
            </a:extLst>
          </p:cNvPr>
          <p:cNvSpPr txBox="1"/>
          <p:nvPr/>
        </p:nvSpPr>
        <p:spPr>
          <a:xfrm>
            <a:off x="4461642" y="4572691"/>
            <a:ext cx="2030716" cy="815608"/>
          </a:xfrm>
          <a:prstGeom prst="rect">
            <a:avLst/>
          </a:prstGeom>
          <a:noFill/>
        </p:spPr>
        <p:txBody>
          <a:bodyPr wrap="square" rtlCol="0">
            <a:spAutoFit/>
          </a:bodyPr>
          <a:lstStyle/>
          <a:p>
            <a:pPr algn="ctr" defTabSz="228508"/>
            <a:r>
              <a:rPr lang="en-US" sz="2000" b="1">
                <a:solidFill>
                  <a:schemeClr val="tx1">
                    <a:lumMod val="90000"/>
                    <a:lumOff val="10000"/>
                  </a:schemeClr>
                </a:solidFill>
                <a:latin typeface="Century Gothic"/>
              </a:rPr>
              <a:t>Statistic</a:t>
            </a:r>
          </a:p>
          <a:p>
            <a:pPr algn="ctr" defTabSz="228508"/>
            <a:r>
              <a:rPr lang="en-US" sz="900">
                <a:solidFill>
                  <a:schemeClr val="tx1">
                    <a:lumMod val="90000"/>
                    <a:lumOff val="10000"/>
                  </a:schemeClr>
                </a:solidFill>
                <a:latin typeface="Calibri"/>
              </a:rPr>
              <a:t>Cras sed maximus ante, vel </a:t>
            </a:r>
            <a:r>
              <a:rPr lang="en-US" sz="900" err="1">
                <a:solidFill>
                  <a:schemeClr val="tx1">
                    <a:lumMod val="90000"/>
                    <a:lumOff val="10000"/>
                  </a:schemeClr>
                </a:solidFill>
                <a:latin typeface="Calibri"/>
              </a:rPr>
              <a:t>bibendum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Integer pulvinar </a:t>
            </a:r>
            <a:r>
              <a:rPr lang="en-US" sz="900" err="1">
                <a:solidFill>
                  <a:schemeClr val="tx1">
                    <a:lumMod val="90000"/>
                    <a:lumOff val="10000"/>
                  </a:schemeClr>
                </a:solidFill>
                <a:latin typeface="Calibri"/>
              </a:rPr>
              <a:t>erat</a:t>
            </a:r>
            <a:r>
              <a:rPr lang="en-US" sz="900">
                <a:solidFill>
                  <a:schemeClr val="tx1">
                    <a:lumMod val="90000"/>
                    <a:lumOff val="10000"/>
                  </a:schemeClr>
                </a:solidFill>
                <a:latin typeface="Calibri"/>
              </a:rPr>
              <a:t> in </a:t>
            </a:r>
            <a:r>
              <a:rPr lang="en-US" sz="900" err="1">
                <a:solidFill>
                  <a:schemeClr val="tx1">
                    <a:lumMod val="90000"/>
                    <a:lumOff val="10000"/>
                  </a:schemeClr>
                </a:solidFill>
                <a:latin typeface="Calibri"/>
              </a:rPr>
              <a:t>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varius</a:t>
            </a:r>
            <a:r>
              <a:rPr lang="en-US" sz="900">
                <a:solidFill>
                  <a:schemeClr val="tx1">
                    <a:lumMod val="90000"/>
                    <a:lumOff val="10000"/>
                  </a:schemeClr>
                </a:solidFill>
                <a:latin typeface="Calibri"/>
              </a:rPr>
              <a:t>, at </a:t>
            </a:r>
            <a:r>
              <a:rPr lang="en-US" sz="900" err="1">
                <a:solidFill>
                  <a:schemeClr val="tx1">
                    <a:lumMod val="90000"/>
                    <a:lumOff val="10000"/>
                  </a:schemeClr>
                </a:solidFill>
                <a:latin typeface="Calibri"/>
              </a:rPr>
              <a:t>aliquam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fringilla</a:t>
            </a:r>
            <a:r>
              <a:rPr lang="en-US" sz="900">
                <a:solidFill>
                  <a:schemeClr val="tx1">
                    <a:lumMod val="90000"/>
                    <a:lumOff val="10000"/>
                  </a:schemeClr>
                </a:solidFill>
                <a:latin typeface="Calibri"/>
              </a:rPr>
              <a:t>.</a:t>
            </a:r>
          </a:p>
        </p:txBody>
      </p:sp>
      <p:sp>
        <p:nvSpPr>
          <p:cNvPr id="7" name="Oval 6">
            <a:extLst>
              <a:ext uri="{FF2B5EF4-FFF2-40B4-BE49-F238E27FC236}">
                <a16:creationId xmlns:a16="http://schemas.microsoft.com/office/drawing/2014/main" id="{B99CB5F2-8E8B-4A65-BDF8-2B605C958C72}"/>
              </a:ext>
            </a:extLst>
          </p:cNvPr>
          <p:cNvSpPr/>
          <p:nvPr/>
        </p:nvSpPr>
        <p:spPr>
          <a:xfrm>
            <a:off x="5215810" y="3988378"/>
            <a:ext cx="522380" cy="522380"/>
          </a:xfrm>
          <a:prstGeom prst="ellipse">
            <a:avLst/>
          </a:prstGeom>
          <a:solidFill>
            <a:schemeClr val="bg1"/>
          </a:solidFill>
          <a:ln>
            <a:noFill/>
          </a:ln>
          <a:effectLst>
            <a:outerShdw blurRad="787400" sx="102000" sy="102000" algn="ctr" rotWithShape="0">
              <a:schemeClr val="accent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9">
              <a:defRPr/>
            </a:pPr>
            <a:r>
              <a:rPr lang="en-US" sz="3299">
                <a:solidFill>
                  <a:schemeClr val="tx2"/>
                </a:solidFill>
                <a:latin typeface="Designball-Charts-01" pitchFamily="2" charset="0"/>
                <a:ea typeface="Open Sans Light" panose="020B0606030504020204" pitchFamily="34" charset="0"/>
                <a:cs typeface="Arial" panose="020B0604020202020204" pitchFamily="34" charset="0"/>
              </a:rPr>
              <a:t>L</a:t>
            </a:r>
          </a:p>
        </p:txBody>
      </p:sp>
      <p:sp>
        <p:nvSpPr>
          <p:cNvPr id="8" name="Oval 7">
            <a:extLst>
              <a:ext uri="{FF2B5EF4-FFF2-40B4-BE49-F238E27FC236}">
                <a16:creationId xmlns:a16="http://schemas.microsoft.com/office/drawing/2014/main" id="{F6B28AF6-8682-46F8-8516-CCE9589907E8}"/>
              </a:ext>
            </a:extLst>
          </p:cNvPr>
          <p:cNvSpPr/>
          <p:nvPr/>
        </p:nvSpPr>
        <p:spPr>
          <a:xfrm>
            <a:off x="9267323" y="4050311"/>
            <a:ext cx="522380" cy="522380"/>
          </a:xfrm>
          <a:prstGeom prst="ellipse">
            <a:avLst/>
          </a:prstGeom>
          <a:solidFill>
            <a:schemeClr val="bg1"/>
          </a:solidFill>
          <a:ln>
            <a:noFill/>
          </a:ln>
          <a:effectLst>
            <a:outerShdw blurRad="787400" sx="102000" sy="102000" algn="ctr" rotWithShape="0">
              <a:schemeClr val="accent2">
                <a:lumMod val="5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9">
              <a:defRPr/>
            </a:pPr>
            <a:r>
              <a:rPr lang="en-US" sz="3299">
                <a:solidFill>
                  <a:schemeClr val="accent6"/>
                </a:solidFill>
                <a:latin typeface="Designball-Electronic-Device-02" pitchFamily="2" charset="0"/>
                <a:ea typeface="Open Sans Light" panose="020B0606030504020204" pitchFamily="34" charset="0"/>
                <a:cs typeface="Arial" panose="020B0604020202020204" pitchFamily="34" charset="0"/>
              </a:rPr>
              <a:t>h</a:t>
            </a:r>
          </a:p>
        </p:txBody>
      </p:sp>
      <p:sp>
        <p:nvSpPr>
          <p:cNvPr id="9" name="TextBox 8">
            <a:extLst>
              <a:ext uri="{FF2B5EF4-FFF2-40B4-BE49-F238E27FC236}">
                <a16:creationId xmlns:a16="http://schemas.microsoft.com/office/drawing/2014/main" id="{0837743F-DE95-4E6C-B936-3F3CB92B840F}"/>
              </a:ext>
            </a:extLst>
          </p:cNvPr>
          <p:cNvSpPr txBox="1"/>
          <p:nvPr/>
        </p:nvSpPr>
        <p:spPr>
          <a:xfrm>
            <a:off x="7758987" y="4750024"/>
            <a:ext cx="2030716" cy="815608"/>
          </a:xfrm>
          <a:prstGeom prst="rect">
            <a:avLst/>
          </a:prstGeom>
          <a:noFill/>
        </p:spPr>
        <p:txBody>
          <a:bodyPr wrap="square" rtlCol="0">
            <a:spAutoFit/>
          </a:bodyPr>
          <a:lstStyle/>
          <a:p>
            <a:pPr algn="r" defTabSz="228508"/>
            <a:r>
              <a:rPr lang="en-US" sz="2000" b="1">
                <a:solidFill>
                  <a:schemeClr val="tx1">
                    <a:lumMod val="90000"/>
                    <a:lumOff val="10000"/>
                  </a:schemeClr>
                </a:solidFill>
                <a:latin typeface="Century Gothic"/>
              </a:rPr>
              <a:t>Smart Bot</a:t>
            </a:r>
          </a:p>
          <a:p>
            <a:pPr algn="r" defTabSz="228508"/>
            <a:r>
              <a:rPr lang="en-US" sz="900">
                <a:solidFill>
                  <a:schemeClr val="tx1">
                    <a:lumMod val="90000"/>
                    <a:lumOff val="10000"/>
                  </a:schemeClr>
                </a:solidFill>
                <a:latin typeface="Calibri"/>
              </a:rPr>
              <a:t>Cras sed maximus ante, vel </a:t>
            </a:r>
            <a:r>
              <a:rPr lang="en-US" sz="900" err="1">
                <a:solidFill>
                  <a:schemeClr val="tx1">
                    <a:lumMod val="90000"/>
                    <a:lumOff val="10000"/>
                  </a:schemeClr>
                </a:solidFill>
                <a:latin typeface="Calibri"/>
              </a:rPr>
              <a:t>bibendum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Integer pulvinar </a:t>
            </a:r>
            <a:r>
              <a:rPr lang="en-US" sz="900" err="1">
                <a:solidFill>
                  <a:schemeClr val="tx1">
                    <a:lumMod val="90000"/>
                    <a:lumOff val="10000"/>
                  </a:schemeClr>
                </a:solidFill>
                <a:latin typeface="Calibri"/>
              </a:rPr>
              <a:t>erat</a:t>
            </a:r>
            <a:r>
              <a:rPr lang="en-US" sz="900">
                <a:solidFill>
                  <a:schemeClr val="tx1">
                    <a:lumMod val="90000"/>
                    <a:lumOff val="10000"/>
                  </a:schemeClr>
                </a:solidFill>
                <a:latin typeface="Calibri"/>
              </a:rPr>
              <a:t> in </a:t>
            </a:r>
            <a:r>
              <a:rPr lang="en-US" sz="900" err="1">
                <a:solidFill>
                  <a:schemeClr val="tx1">
                    <a:lumMod val="90000"/>
                    <a:lumOff val="10000"/>
                  </a:schemeClr>
                </a:solidFill>
                <a:latin typeface="Calibri"/>
              </a:rPr>
              <a:t>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varius</a:t>
            </a:r>
            <a:r>
              <a:rPr lang="en-US" sz="900">
                <a:solidFill>
                  <a:schemeClr val="tx1">
                    <a:lumMod val="90000"/>
                    <a:lumOff val="10000"/>
                  </a:schemeClr>
                </a:solidFill>
                <a:latin typeface="Calibri"/>
              </a:rPr>
              <a:t>, at </a:t>
            </a:r>
            <a:r>
              <a:rPr lang="en-US" sz="900" err="1">
                <a:solidFill>
                  <a:schemeClr val="tx1">
                    <a:lumMod val="90000"/>
                    <a:lumOff val="10000"/>
                  </a:schemeClr>
                </a:solidFill>
                <a:latin typeface="Calibri"/>
              </a:rPr>
              <a:t>aliquam</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justo</a:t>
            </a:r>
            <a:r>
              <a:rPr lang="en-US" sz="900">
                <a:solidFill>
                  <a:schemeClr val="tx1">
                    <a:lumMod val="90000"/>
                    <a:lumOff val="10000"/>
                  </a:schemeClr>
                </a:solidFill>
                <a:latin typeface="Calibri"/>
              </a:rPr>
              <a:t> </a:t>
            </a:r>
            <a:r>
              <a:rPr lang="en-US" sz="900" err="1">
                <a:solidFill>
                  <a:schemeClr val="tx1">
                    <a:lumMod val="90000"/>
                    <a:lumOff val="10000"/>
                  </a:schemeClr>
                </a:solidFill>
                <a:latin typeface="Calibri"/>
              </a:rPr>
              <a:t>fringilla</a:t>
            </a:r>
            <a:r>
              <a:rPr lang="en-US" sz="900">
                <a:solidFill>
                  <a:schemeClr val="tx1">
                    <a:lumMod val="90000"/>
                    <a:lumOff val="10000"/>
                  </a:schemeClr>
                </a:solidFill>
                <a:latin typeface="Calibri"/>
              </a:rPr>
              <a:t>.</a:t>
            </a:r>
          </a:p>
        </p:txBody>
      </p:sp>
      <p:sp>
        <p:nvSpPr>
          <p:cNvPr id="16" name="TextBox 15">
            <a:extLst>
              <a:ext uri="{FF2B5EF4-FFF2-40B4-BE49-F238E27FC236}">
                <a16:creationId xmlns:a16="http://schemas.microsoft.com/office/drawing/2014/main" id="{E43BB4FB-8AF4-4497-B9CE-0FF828C9057F}"/>
              </a:ext>
            </a:extLst>
          </p:cNvPr>
          <p:cNvSpPr txBox="1"/>
          <p:nvPr/>
        </p:nvSpPr>
        <p:spPr>
          <a:xfrm>
            <a:off x="1398942" y="1221528"/>
            <a:ext cx="4049429" cy="1569660"/>
          </a:xfrm>
          <a:prstGeom prst="rect">
            <a:avLst/>
          </a:prstGeom>
          <a:noFill/>
        </p:spPr>
        <p:txBody>
          <a:bodyPr wrap="square" rtlCol="0">
            <a:spAutoFit/>
          </a:bodyPr>
          <a:lstStyle/>
          <a:p>
            <a:r>
              <a:rPr lang="en-US" sz="2400" b="1">
                <a:latin typeface="Open Sans Extrabold" panose="020B0906030804020204" pitchFamily="34" charset="0"/>
                <a:ea typeface="Open Sans Extrabold" panose="020B0906030804020204" pitchFamily="34" charset="0"/>
                <a:cs typeface="Open Sans Extrabold" panose="020B0906030804020204" pitchFamily="34" charset="0"/>
              </a:rPr>
              <a:t>Creating inspiring ideas and building brands that truly matter to people.</a:t>
            </a:r>
          </a:p>
        </p:txBody>
      </p:sp>
      <p:sp>
        <p:nvSpPr>
          <p:cNvPr id="18" name="TextBox 17">
            <a:extLst>
              <a:ext uri="{FF2B5EF4-FFF2-40B4-BE49-F238E27FC236}">
                <a16:creationId xmlns:a16="http://schemas.microsoft.com/office/drawing/2014/main" id="{0179AF6B-37AA-4188-900C-E43716B72D83}"/>
              </a:ext>
            </a:extLst>
          </p:cNvPr>
          <p:cNvSpPr txBox="1"/>
          <p:nvPr/>
        </p:nvSpPr>
        <p:spPr>
          <a:xfrm>
            <a:off x="5171653" y="6492200"/>
            <a:ext cx="1848695" cy="276999"/>
          </a:xfrm>
          <a:prstGeom prst="rect">
            <a:avLst/>
          </a:prstGeom>
          <a:noFill/>
        </p:spPr>
        <p:txBody>
          <a:bodyPr wrap="square" rtlCol="0">
            <a:spAutoFit/>
          </a:bodyPr>
          <a:lstStyle/>
          <a:p>
            <a:pPr algn="ctr"/>
            <a:r>
              <a:rPr lang="en-US" sz="600">
                <a:solidFill>
                  <a:schemeClr val="tx1">
                    <a:alpha val="32000"/>
                  </a:schemeClr>
                </a:solidFill>
              </a:rPr>
              <a:t>ALL RIGHT RESERVED © 20008-2020. </a:t>
            </a:r>
          </a:p>
          <a:p>
            <a:pPr algn="ctr"/>
            <a:r>
              <a:rPr lang="en-US" sz="600">
                <a:solidFill>
                  <a:schemeClr val="tx1">
                    <a:alpha val="32000"/>
                  </a:schemeClr>
                </a:solidFill>
              </a:rPr>
              <a:t>Privacy Policy protected</a:t>
            </a:r>
          </a:p>
        </p:txBody>
      </p:sp>
      <p:sp>
        <p:nvSpPr>
          <p:cNvPr id="19" name="TextBox 18">
            <a:extLst>
              <a:ext uri="{FF2B5EF4-FFF2-40B4-BE49-F238E27FC236}">
                <a16:creationId xmlns:a16="http://schemas.microsoft.com/office/drawing/2014/main" id="{8DA16074-5DC2-4821-9C24-BE51F7F16205}"/>
              </a:ext>
            </a:extLst>
          </p:cNvPr>
          <p:cNvSpPr txBox="1"/>
          <p:nvPr/>
        </p:nvSpPr>
        <p:spPr>
          <a:xfrm rot="16200000">
            <a:off x="-546806" y="3313585"/>
            <a:ext cx="1588897" cy="230832"/>
          </a:xfrm>
          <a:prstGeom prst="rect">
            <a:avLst/>
          </a:prstGeom>
          <a:noFill/>
        </p:spPr>
        <p:txBody>
          <a:bodyPr wrap="none" rtlCol="0">
            <a:spAutoFit/>
          </a:bodyPr>
          <a:lstStyle/>
          <a:p>
            <a:pPr algn="l"/>
            <a:r>
              <a:rPr lang="en-US" sz="900">
                <a:solidFill>
                  <a:schemeClr val="tx1">
                    <a:alpha val="39000"/>
                  </a:schemeClr>
                </a:solidFill>
                <a:latin typeface="Open Sans Bold" panose="020B0806030504020204" pitchFamily="34" charset="0"/>
                <a:ea typeface="Open Sans Bold" panose="020B0806030504020204" pitchFamily="34" charset="0"/>
                <a:cs typeface="Open Sans Bold" panose="020B0806030504020204" pitchFamily="34" charset="0"/>
              </a:rPr>
              <a:t>Facebook Twitter Linkedin</a:t>
            </a:r>
          </a:p>
        </p:txBody>
      </p:sp>
    </p:spTree>
    <p:extLst>
      <p:ext uri="{BB962C8B-B14F-4D97-AF65-F5344CB8AC3E}">
        <p14:creationId xmlns:p14="http://schemas.microsoft.com/office/powerpoint/2010/main" val="256199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000"/>
                                        <p:tgtEl>
                                          <p:spTgt spid="15"/>
                                        </p:tgtEl>
                                      </p:cBhvr>
                                    </p:animEffect>
                                  </p:childTnLst>
                                </p:cTn>
                              </p:par>
                              <p:par>
                                <p:cTn id="8" presetID="49" presetClass="entr" presetSubtype="0" decel="10000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 calcmode="lin" valueType="num">
                                      <p:cBhvr>
                                        <p:cTn id="10" dur="500" fill="hold"/>
                                        <p:tgtEl>
                                          <p:spTgt spid="2"/>
                                        </p:tgtEl>
                                        <p:attrNameLst>
                                          <p:attrName>ppt_w</p:attrName>
                                        </p:attrNameLst>
                                      </p:cBhvr>
                                      <p:tavLst>
                                        <p:tav tm="0">
                                          <p:val>
                                            <p:fltVal val="0"/>
                                          </p:val>
                                        </p:tav>
                                        <p:tav tm="100000">
                                          <p:val>
                                            <p:strVal val="#ppt_w"/>
                                          </p:val>
                                        </p:tav>
                                      </p:tavLst>
                                    </p:anim>
                                    <p:anim calcmode="lin" valueType="num">
                                      <p:cBhvr>
                                        <p:cTn id="11" dur="500" fill="hold"/>
                                        <p:tgtEl>
                                          <p:spTgt spid="2"/>
                                        </p:tgtEl>
                                        <p:attrNameLst>
                                          <p:attrName>ppt_h</p:attrName>
                                        </p:attrNameLst>
                                      </p:cBhvr>
                                      <p:tavLst>
                                        <p:tav tm="0">
                                          <p:val>
                                            <p:fltVal val="0"/>
                                          </p:val>
                                        </p:tav>
                                        <p:tav tm="100000">
                                          <p:val>
                                            <p:strVal val="#ppt_h"/>
                                          </p:val>
                                        </p:tav>
                                      </p:tavLst>
                                    </p:anim>
                                    <p:anim calcmode="lin" valueType="num">
                                      <p:cBhvr>
                                        <p:cTn id="12" dur="500" fill="hold"/>
                                        <p:tgtEl>
                                          <p:spTgt spid="2"/>
                                        </p:tgtEl>
                                        <p:attrNameLst>
                                          <p:attrName>style.rotation</p:attrName>
                                        </p:attrNameLst>
                                      </p:cBhvr>
                                      <p:tavLst>
                                        <p:tav tm="0">
                                          <p:val>
                                            <p:fltVal val="360"/>
                                          </p:val>
                                        </p:tav>
                                        <p:tav tm="100000">
                                          <p:val>
                                            <p:fltVal val="0"/>
                                          </p:val>
                                        </p:tav>
                                      </p:tavLst>
                                    </p:anim>
                                    <p:animEffect transition="in" filter="fade">
                                      <p:cBhvr>
                                        <p:cTn id="13" dur="500"/>
                                        <p:tgtEl>
                                          <p:spTgt spid="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300"/>
                                        <p:tgtEl>
                                          <p:spTgt spid="3"/>
                                        </p:tgtEl>
                                      </p:cBhvr>
                                    </p:animEffect>
                                  </p:childTnLst>
                                </p:cTn>
                              </p:par>
                              <p:par>
                                <p:cTn id="17" presetID="49" presetClass="entr" presetSubtype="0" decel="100000" fill="hold" grpId="0" nodeType="withEffect">
                                  <p:stCondLst>
                                    <p:cond delay="50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 calcmode="lin" valueType="num">
                                      <p:cBhvr>
                                        <p:cTn id="21" dur="500" fill="hold"/>
                                        <p:tgtEl>
                                          <p:spTgt spid="7"/>
                                        </p:tgtEl>
                                        <p:attrNameLst>
                                          <p:attrName>style.rotation</p:attrName>
                                        </p:attrNameLst>
                                      </p:cBhvr>
                                      <p:tavLst>
                                        <p:tav tm="0">
                                          <p:val>
                                            <p:fltVal val="360"/>
                                          </p:val>
                                        </p:tav>
                                        <p:tav tm="100000">
                                          <p:val>
                                            <p:fltVal val="0"/>
                                          </p:val>
                                        </p:tav>
                                      </p:tavLst>
                                    </p:anim>
                                    <p:animEffect transition="in" filter="fade">
                                      <p:cBhvr>
                                        <p:cTn id="22" dur="500"/>
                                        <p:tgtEl>
                                          <p:spTgt spid="7"/>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300"/>
                                        <p:tgtEl>
                                          <p:spTgt spid="6"/>
                                        </p:tgtEl>
                                      </p:cBhvr>
                                    </p:animEffect>
                                  </p:childTnLst>
                                </p:cTn>
                              </p:par>
                              <p:par>
                                <p:cTn id="26" presetID="49" presetClass="entr" presetSubtype="0" decel="100000" fill="hold" grpId="0" nodeType="withEffect">
                                  <p:stCondLst>
                                    <p:cond delay="100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 calcmode="lin" valueType="num">
                                      <p:cBhvr>
                                        <p:cTn id="30" dur="500" fill="hold"/>
                                        <p:tgtEl>
                                          <p:spTgt spid="5"/>
                                        </p:tgtEl>
                                        <p:attrNameLst>
                                          <p:attrName>style.rotation</p:attrName>
                                        </p:attrNameLst>
                                      </p:cBhvr>
                                      <p:tavLst>
                                        <p:tav tm="0">
                                          <p:val>
                                            <p:fltVal val="360"/>
                                          </p:val>
                                        </p:tav>
                                        <p:tav tm="100000">
                                          <p:val>
                                            <p:fltVal val="0"/>
                                          </p:val>
                                        </p:tav>
                                      </p:tavLst>
                                    </p:anim>
                                    <p:animEffect transition="in" filter="fade">
                                      <p:cBhvr>
                                        <p:cTn id="31" dur="500"/>
                                        <p:tgtEl>
                                          <p:spTgt spid="5"/>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300"/>
                                        <p:tgtEl>
                                          <p:spTgt spid="4"/>
                                        </p:tgtEl>
                                      </p:cBhvr>
                                    </p:animEffect>
                                  </p:childTnLst>
                                </p:cTn>
                              </p:par>
                              <p:par>
                                <p:cTn id="35" presetID="49" presetClass="entr" presetSubtype="0" decel="100000" fill="hold" grpId="0" nodeType="withEffect">
                                  <p:stCondLst>
                                    <p:cond delay="150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 calcmode="lin" valueType="num">
                                      <p:cBhvr>
                                        <p:cTn id="39" dur="500" fill="hold"/>
                                        <p:tgtEl>
                                          <p:spTgt spid="8"/>
                                        </p:tgtEl>
                                        <p:attrNameLst>
                                          <p:attrName>style.rotation</p:attrName>
                                        </p:attrNameLst>
                                      </p:cBhvr>
                                      <p:tavLst>
                                        <p:tav tm="0">
                                          <p:val>
                                            <p:fltVal val="360"/>
                                          </p:val>
                                        </p:tav>
                                        <p:tav tm="100000">
                                          <p:val>
                                            <p:fltVal val="0"/>
                                          </p:val>
                                        </p:tav>
                                      </p:tavLst>
                                    </p:anim>
                                    <p:animEffect transition="in" filter="fade">
                                      <p:cBhvr>
                                        <p:cTn id="40" dur="500"/>
                                        <p:tgtEl>
                                          <p:spTgt spid="8"/>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3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animBg="1"/>
      <p:bldP spid="3" grpId="0"/>
      <p:bldP spid="4" grpId="0"/>
      <p:bldP spid="5" grpId="0" animBg="1"/>
      <p:bldP spid="6" grpId="0"/>
      <p:bldP spid="7" grpId="0" animBg="1"/>
      <p:bldP spid="8" grpId="0"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9752DB8B-4BF5-44E7-B9D8-B2AC4E9C2B8C}"/>
              </a:ext>
            </a:extLst>
          </p:cNvPr>
          <p:cNvSpPr/>
          <p:nvPr/>
        </p:nvSpPr>
        <p:spPr>
          <a:xfrm>
            <a:off x="4923529" y="-1164612"/>
            <a:ext cx="2344942" cy="234494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sp>
        <p:nvSpPr>
          <p:cNvPr id="3" name="Oval 2">
            <a:extLst>
              <a:ext uri="{FF2B5EF4-FFF2-40B4-BE49-F238E27FC236}">
                <a16:creationId xmlns:a16="http://schemas.microsoft.com/office/drawing/2014/main" id="{1480A1D7-F973-4365-9529-D8822517FA49}"/>
              </a:ext>
            </a:extLst>
          </p:cNvPr>
          <p:cNvSpPr/>
          <p:nvPr/>
        </p:nvSpPr>
        <p:spPr>
          <a:xfrm>
            <a:off x="4806282" y="-1281858"/>
            <a:ext cx="2579436" cy="257943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sp>
        <p:nvSpPr>
          <p:cNvPr id="4" name="Oval 3">
            <a:extLst>
              <a:ext uri="{FF2B5EF4-FFF2-40B4-BE49-F238E27FC236}">
                <a16:creationId xmlns:a16="http://schemas.microsoft.com/office/drawing/2014/main" id="{D1417A88-A713-454F-B4B4-8387195E4D81}"/>
              </a:ext>
            </a:extLst>
          </p:cNvPr>
          <p:cNvSpPr/>
          <p:nvPr/>
        </p:nvSpPr>
        <p:spPr>
          <a:xfrm>
            <a:off x="4923529" y="-1164612"/>
            <a:ext cx="2344942" cy="234494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sp>
        <p:nvSpPr>
          <p:cNvPr id="5" name="Oval 4">
            <a:extLst>
              <a:ext uri="{FF2B5EF4-FFF2-40B4-BE49-F238E27FC236}">
                <a16:creationId xmlns:a16="http://schemas.microsoft.com/office/drawing/2014/main" id="{BD05E726-01A5-4A8C-9583-F8E4FACE59C6}"/>
              </a:ext>
            </a:extLst>
          </p:cNvPr>
          <p:cNvSpPr/>
          <p:nvPr/>
        </p:nvSpPr>
        <p:spPr>
          <a:xfrm>
            <a:off x="4379386" y="-1708755"/>
            <a:ext cx="3433229" cy="3433229"/>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sp>
        <p:nvSpPr>
          <p:cNvPr id="6" name="TextBox 5">
            <a:extLst>
              <a:ext uri="{FF2B5EF4-FFF2-40B4-BE49-F238E27FC236}">
                <a16:creationId xmlns:a16="http://schemas.microsoft.com/office/drawing/2014/main" id="{07C6D6DA-2920-4AD0-986C-67F86E17277A}"/>
              </a:ext>
            </a:extLst>
          </p:cNvPr>
          <p:cNvSpPr txBox="1"/>
          <p:nvPr/>
        </p:nvSpPr>
        <p:spPr>
          <a:xfrm rot="16200000">
            <a:off x="10996931" y="3290501"/>
            <a:ext cx="1848695" cy="276999"/>
          </a:xfrm>
          <a:prstGeom prst="rect">
            <a:avLst/>
          </a:prstGeom>
          <a:noFill/>
        </p:spPr>
        <p:txBody>
          <a:bodyPr wrap="square" rtlCol="0">
            <a:spAutoFit/>
          </a:bodyPr>
          <a:lstStyle/>
          <a:p>
            <a:pPr algn="ctr" defTabSz="228554"/>
            <a:r>
              <a:rPr lang="en-US" sz="600">
                <a:solidFill>
                  <a:srgbClr val="172144">
                    <a:alpha val="32000"/>
                  </a:srgbClr>
                </a:solidFill>
                <a:latin typeface="Calibri"/>
              </a:rPr>
              <a:t>ALL RIGHT RESERVED © 20008-2020. </a:t>
            </a:r>
          </a:p>
          <a:p>
            <a:pPr algn="ctr" defTabSz="228554"/>
            <a:r>
              <a:rPr lang="en-US" sz="600">
                <a:solidFill>
                  <a:srgbClr val="172144">
                    <a:alpha val="32000"/>
                  </a:srgbClr>
                </a:solidFill>
                <a:latin typeface="Calibri"/>
              </a:rPr>
              <a:t>Privacy Policy protected</a:t>
            </a:r>
          </a:p>
        </p:txBody>
      </p:sp>
      <p:sp>
        <p:nvSpPr>
          <p:cNvPr id="7" name="TextBox 6">
            <a:extLst>
              <a:ext uri="{FF2B5EF4-FFF2-40B4-BE49-F238E27FC236}">
                <a16:creationId xmlns:a16="http://schemas.microsoft.com/office/drawing/2014/main" id="{D3614BDC-7316-4D3F-9E16-2E8572B68303}"/>
              </a:ext>
            </a:extLst>
          </p:cNvPr>
          <p:cNvSpPr txBox="1"/>
          <p:nvPr/>
        </p:nvSpPr>
        <p:spPr>
          <a:xfrm rot="16200000">
            <a:off x="-546806" y="3313585"/>
            <a:ext cx="1588897" cy="230832"/>
          </a:xfrm>
          <a:prstGeom prst="rect">
            <a:avLst/>
          </a:prstGeom>
          <a:noFill/>
        </p:spPr>
        <p:txBody>
          <a:bodyPr wrap="none" rtlCol="0">
            <a:spAutoFit/>
          </a:bodyPr>
          <a:lstStyle/>
          <a:p>
            <a:pPr defTabSz="228554"/>
            <a:r>
              <a:rPr lang="en-US" sz="900">
                <a:solidFill>
                  <a:srgbClr val="172144">
                    <a:alpha val="39000"/>
                  </a:srgbClr>
                </a:solidFill>
                <a:latin typeface="Open Sans Bold" panose="020B0806030504020204" pitchFamily="34" charset="0"/>
                <a:ea typeface="Open Sans Bold" panose="020B0806030504020204" pitchFamily="34" charset="0"/>
                <a:cs typeface="Open Sans Bold" panose="020B0806030504020204" pitchFamily="34" charset="0"/>
              </a:rPr>
              <a:t>Facebook Twitter Linkedin</a:t>
            </a:r>
          </a:p>
        </p:txBody>
      </p:sp>
      <p:sp>
        <p:nvSpPr>
          <p:cNvPr id="10" name="TextBox 9">
            <a:extLst>
              <a:ext uri="{FF2B5EF4-FFF2-40B4-BE49-F238E27FC236}">
                <a16:creationId xmlns:a16="http://schemas.microsoft.com/office/drawing/2014/main" id="{5D49F18B-E102-4D75-8BDF-A14EAE132CA8}"/>
              </a:ext>
            </a:extLst>
          </p:cNvPr>
          <p:cNvSpPr txBox="1"/>
          <p:nvPr/>
        </p:nvSpPr>
        <p:spPr>
          <a:xfrm>
            <a:off x="5213844" y="246983"/>
            <a:ext cx="1764313" cy="1061829"/>
          </a:xfrm>
          <a:prstGeom prst="rect">
            <a:avLst/>
          </a:prstGeom>
          <a:noFill/>
        </p:spPr>
        <p:txBody>
          <a:bodyPr wrap="square" rtlCol="0">
            <a:spAutoFit/>
          </a:bodyPr>
          <a:lstStyle/>
          <a:p>
            <a:pPr algn="ctr" defTabSz="228554"/>
            <a:r>
              <a:rPr lang="en-US" sz="900">
                <a:solidFill>
                  <a:srgbClr val="172144">
                    <a:alpha val="48000"/>
                  </a:srgbClr>
                </a:solidFill>
                <a:latin typeface="Calibri"/>
              </a:rPr>
              <a:t>Fusce a convallis velit. Vestibulum varius tellus id faucibus tempor. Aenean vitae dapibus sem. Pellentesque nec elit purus. Vestibulum ante ipsum primis in faucibus orci luctus et ultrices posuere cubilia</a:t>
            </a:r>
          </a:p>
        </p:txBody>
      </p:sp>
      <p:sp>
        <p:nvSpPr>
          <p:cNvPr id="15" name="Rectangle: Rounded Corners 14">
            <a:extLst>
              <a:ext uri="{FF2B5EF4-FFF2-40B4-BE49-F238E27FC236}">
                <a16:creationId xmlns:a16="http://schemas.microsoft.com/office/drawing/2014/main" id="{C5415CD6-48B8-4223-A0BE-9992629EB59C}"/>
              </a:ext>
            </a:extLst>
          </p:cNvPr>
          <p:cNvSpPr/>
          <p:nvPr/>
        </p:nvSpPr>
        <p:spPr>
          <a:xfrm>
            <a:off x="2360284" y="2571423"/>
            <a:ext cx="2445999" cy="1363060"/>
          </a:xfrm>
          <a:prstGeom prst="roundRect">
            <a:avLst>
              <a:gd name="adj" fmla="val 31476"/>
            </a:avLst>
          </a:prstGeom>
          <a:solidFill>
            <a:schemeClr val="accent6"/>
          </a:solidFill>
          <a:ln>
            <a:noFill/>
          </a:ln>
          <a:effectLst>
            <a:outerShdw blurRad="1219200" dist="406400" dir="2700000" algn="tl" rotWithShape="0">
              <a:schemeClr val="accent1">
                <a:lumMod val="50000"/>
                <a:alpha val="4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a:solidFill>
                <a:srgbClr val="FFFFFF"/>
              </a:solidFill>
              <a:latin typeface="Calibri"/>
            </a:endParaRPr>
          </a:p>
        </p:txBody>
      </p:sp>
      <p:grpSp>
        <p:nvGrpSpPr>
          <p:cNvPr id="16" name="Group 15">
            <a:extLst>
              <a:ext uri="{FF2B5EF4-FFF2-40B4-BE49-F238E27FC236}">
                <a16:creationId xmlns:a16="http://schemas.microsoft.com/office/drawing/2014/main" id="{CFDF6CC9-9507-4758-936E-67A80700E601}"/>
              </a:ext>
            </a:extLst>
          </p:cNvPr>
          <p:cNvGrpSpPr/>
          <p:nvPr/>
        </p:nvGrpSpPr>
        <p:grpSpPr>
          <a:xfrm>
            <a:off x="2521022" y="2828129"/>
            <a:ext cx="1914461" cy="850072"/>
            <a:chOff x="12845703" y="4901746"/>
            <a:chExt cx="3829420" cy="1700367"/>
          </a:xfrm>
        </p:grpSpPr>
        <p:sp>
          <p:nvSpPr>
            <p:cNvPr id="17" name="Rectangle 16">
              <a:extLst>
                <a:ext uri="{FF2B5EF4-FFF2-40B4-BE49-F238E27FC236}">
                  <a16:creationId xmlns:a16="http://schemas.microsoft.com/office/drawing/2014/main" id="{DD74CED0-B0FE-4088-ABFC-9F2BCFF8F81A}"/>
                </a:ext>
              </a:extLst>
            </p:cNvPr>
            <p:cNvSpPr/>
            <p:nvPr/>
          </p:nvSpPr>
          <p:spPr>
            <a:xfrm>
              <a:off x="12845703" y="5013937"/>
              <a:ext cx="1395436" cy="1415701"/>
            </a:xfrm>
            <a:prstGeom prst="rect">
              <a:avLst/>
            </a:prstGeom>
          </p:spPr>
          <p:txBody>
            <a:bodyPr wrap="none">
              <a:spAutoFit/>
            </a:bodyPr>
            <a:lstStyle/>
            <a:p>
              <a:pPr algn="ctr" defTabSz="457109">
                <a:defRPr/>
              </a:pPr>
              <a:r>
                <a:rPr lang="en-US" sz="3999">
                  <a:solidFill>
                    <a:srgbClr val="E6EAF3"/>
                  </a:solidFill>
                  <a:latin typeface="Designball-Documents-01" pitchFamily="2" charset="0"/>
                  <a:ea typeface="Open Sans Light" panose="020B0606030504020204" pitchFamily="34" charset="0"/>
                  <a:cs typeface="Arial" panose="020B0604020202020204" pitchFamily="34" charset="0"/>
                </a:rPr>
                <a:t>e</a:t>
              </a:r>
            </a:p>
          </p:txBody>
        </p:sp>
        <p:sp>
          <p:nvSpPr>
            <p:cNvPr id="18" name="TextBox 17">
              <a:extLst>
                <a:ext uri="{FF2B5EF4-FFF2-40B4-BE49-F238E27FC236}">
                  <a16:creationId xmlns:a16="http://schemas.microsoft.com/office/drawing/2014/main" id="{F4683ABB-50E4-4505-827A-B4ED6F031FA9}"/>
                </a:ext>
              </a:extLst>
            </p:cNvPr>
            <p:cNvSpPr txBox="1"/>
            <p:nvPr/>
          </p:nvSpPr>
          <p:spPr>
            <a:xfrm>
              <a:off x="14410671" y="4901746"/>
              <a:ext cx="2229106" cy="923451"/>
            </a:xfrm>
            <a:prstGeom prst="rect">
              <a:avLst/>
            </a:prstGeom>
            <a:noFill/>
          </p:spPr>
          <p:txBody>
            <a:bodyPr wrap="none" rtlCol="0">
              <a:spAutoFit/>
            </a:bodyPr>
            <a:lstStyle/>
            <a:p>
              <a:pPr defTabSz="228554"/>
              <a:r>
                <a:rPr lang="en-US" sz="1200">
                  <a:solidFill>
                    <a:srgbClr val="E6EAF3"/>
                  </a:solidFill>
                  <a:latin typeface="Open Sans Extrabold" panose="020B0906030804020204" pitchFamily="34" charset="0"/>
                  <a:ea typeface="Open Sans Extrabold" panose="020B0906030804020204" pitchFamily="34" charset="0"/>
                  <a:cs typeface="Open Sans Extrabold" panose="020B0906030804020204" pitchFamily="34" charset="0"/>
                </a:rPr>
                <a:t>Mega Plant </a:t>
              </a:r>
            </a:p>
            <a:p>
              <a:pPr defTabSz="228554"/>
              <a:r>
                <a:rPr lang="en-US" sz="1200">
                  <a:solidFill>
                    <a:srgbClr val="E6EAF3"/>
                  </a:solidFill>
                  <a:latin typeface="Open Sans Extrabold" panose="020B0906030804020204" pitchFamily="34" charset="0"/>
                  <a:ea typeface="Open Sans Extrabold" panose="020B0906030804020204" pitchFamily="34" charset="0"/>
                  <a:cs typeface="Open Sans Extrabold" panose="020B0906030804020204" pitchFamily="34" charset="0"/>
                </a:rPr>
                <a:t>Project</a:t>
              </a:r>
            </a:p>
          </p:txBody>
        </p:sp>
        <p:sp>
          <p:nvSpPr>
            <p:cNvPr id="20" name="TextBox 19">
              <a:extLst>
                <a:ext uri="{FF2B5EF4-FFF2-40B4-BE49-F238E27FC236}">
                  <a16:creationId xmlns:a16="http://schemas.microsoft.com/office/drawing/2014/main" id="{A0CAA581-75B2-4DA0-B305-5AF4CC0D76D9}"/>
                </a:ext>
              </a:extLst>
            </p:cNvPr>
            <p:cNvSpPr txBox="1"/>
            <p:nvPr/>
          </p:nvSpPr>
          <p:spPr>
            <a:xfrm>
              <a:off x="14410671" y="5678662"/>
              <a:ext cx="2264452" cy="923451"/>
            </a:xfrm>
            <a:prstGeom prst="rect">
              <a:avLst/>
            </a:prstGeom>
            <a:noFill/>
          </p:spPr>
          <p:txBody>
            <a:bodyPr wrap="square" rtlCol="0">
              <a:spAutoFit/>
            </a:bodyPr>
            <a:lstStyle/>
            <a:p>
              <a:pPr defTabSz="228554"/>
              <a:r>
                <a:rPr lang="en-US" sz="800">
                  <a:solidFill>
                    <a:srgbClr val="E6EAF3"/>
                  </a:solidFill>
                  <a:latin typeface="Calibri"/>
                </a:rPr>
                <a:t>Quisque non condimentum dolor, sed mattis nulla.</a:t>
              </a:r>
            </a:p>
          </p:txBody>
        </p:sp>
      </p:grpSp>
      <p:grpSp>
        <p:nvGrpSpPr>
          <p:cNvPr id="21" name="Group 20">
            <a:extLst>
              <a:ext uri="{FF2B5EF4-FFF2-40B4-BE49-F238E27FC236}">
                <a16:creationId xmlns:a16="http://schemas.microsoft.com/office/drawing/2014/main" id="{AF528FD9-5C63-44C9-B49A-4AC443BFFF60}"/>
              </a:ext>
            </a:extLst>
          </p:cNvPr>
          <p:cNvGrpSpPr/>
          <p:nvPr/>
        </p:nvGrpSpPr>
        <p:grpSpPr>
          <a:xfrm>
            <a:off x="2521022" y="4236984"/>
            <a:ext cx="1914461" cy="850072"/>
            <a:chOff x="12845703" y="7719822"/>
            <a:chExt cx="3829420" cy="1700367"/>
          </a:xfrm>
        </p:grpSpPr>
        <p:sp>
          <p:nvSpPr>
            <p:cNvPr id="22" name="Rectangle 21">
              <a:extLst>
                <a:ext uri="{FF2B5EF4-FFF2-40B4-BE49-F238E27FC236}">
                  <a16:creationId xmlns:a16="http://schemas.microsoft.com/office/drawing/2014/main" id="{FEEA9207-D589-4C4D-9207-A1B1CAB275AA}"/>
                </a:ext>
              </a:extLst>
            </p:cNvPr>
            <p:cNvSpPr/>
            <p:nvPr/>
          </p:nvSpPr>
          <p:spPr>
            <a:xfrm>
              <a:off x="12845703" y="7832013"/>
              <a:ext cx="1395436" cy="1415701"/>
            </a:xfrm>
            <a:prstGeom prst="rect">
              <a:avLst/>
            </a:prstGeom>
          </p:spPr>
          <p:txBody>
            <a:bodyPr wrap="none">
              <a:spAutoFit/>
            </a:bodyPr>
            <a:lstStyle/>
            <a:p>
              <a:pPr algn="ctr" defTabSz="457109">
                <a:defRPr/>
              </a:pPr>
              <a:r>
                <a:rPr lang="en-US" sz="3999">
                  <a:solidFill>
                    <a:srgbClr val="FCB736"/>
                  </a:solidFill>
                  <a:latin typeface="Designball-Electronic-Device-02" pitchFamily="2" charset="0"/>
                  <a:ea typeface="Open Sans Light" panose="020B0606030504020204" pitchFamily="34" charset="0"/>
                  <a:cs typeface="Arial" panose="020B0604020202020204" pitchFamily="34" charset="0"/>
                </a:rPr>
                <a:t>w</a:t>
              </a:r>
            </a:p>
          </p:txBody>
        </p:sp>
        <p:sp>
          <p:nvSpPr>
            <p:cNvPr id="23" name="TextBox 22">
              <a:extLst>
                <a:ext uri="{FF2B5EF4-FFF2-40B4-BE49-F238E27FC236}">
                  <a16:creationId xmlns:a16="http://schemas.microsoft.com/office/drawing/2014/main" id="{66CB21ED-CDD4-499C-A387-BB3F8FDA9A47}"/>
                </a:ext>
              </a:extLst>
            </p:cNvPr>
            <p:cNvSpPr txBox="1"/>
            <p:nvPr/>
          </p:nvSpPr>
          <p:spPr>
            <a:xfrm>
              <a:off x="14410671" y="7719822"/>
              <a:ext cx="1462770"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Coal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Mining</a:t>
              </a:r>
            </a:p>
          </p:txBody>
        </p:sp>
        <p:sp>
          <p:nvSpPr>
            <p:cNvPr id="24" name="TextBox 23">
              <a:extLst>
                <a:ext uri="{FF2B5EF4-FFF2-40B4-BE49-F238E27FC236}">
                  <a16:creationId xmlns:a16="http://schemas.microsoft.com/office/drawing/2014/main" id="{D993B6B5-C480-4512-BC34-9F19D2B863E8}"/>
                </a:ext>
              </a:extLst>
            </p:cNvPr>
            <p:cNvSpPr txBox="1"/>
            <p:nvPr/>
          </p:nvSpPr>
          <p:spPr>
            <a:xfrm>
              <a:off x="14410671" y="8496738"/>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grpSp>
        <p:nvGrpSpPr>
          <p:cNvPr id="25" name="Group 24">
            <a:extLst>
              <a:ext uri="{FF2B5EF4-FFF2-40B4-BE49-F238E27FC236}">
                <a16:creationId xmlns:a16="http://schemas.microsoft.com/office/drawing/2014/main" id="{95A10702-02C2-4D6E-A018-B4AD0FAA7E03}"/>
              </a:ext>
            </a:extLst>
          </p:cNvPr>
          <p:cNvGrpSpPr/>
          <p:nvPr/>
        </p:nvGrpSpPr>
        <p:grpSpPr>
          <a:xfrm>
            <a:off x="5130879" y="2828129"/>
            <a:ext cx="1914461" cy="850072"/>
            <a:chOff x="18066095" y="4901746"/>
            <a:chExt cx="3829420" cy="1700367"/>
          </a:xfrm>
        </p:grpSpPr>
        <p:sp>
          <p:nvSpPr>
            <p:cNvPr id="26" name="Rectangle 25">
              <a:extLst>
                <a:ext uri="{FF2B5EF4-FFF2-40B4-BE49-F238E27FC236}">
                  <a16:creationId xmlns:a16="http://schemas.microsoft.com/office/drawing/2014/main" id="{94385E4C-A9B7-4A4A-8D73-D34F93F97157}"/>
                </a:ext>
              </a:extLst>
            </p:cNvPr>
            <p:cNvSpPr/>
            <p:nvPr/>
          </p:nvSpPr>
          <p:spPr>
            <a:xfrm>
              <a:off x="18066095" y="5013937"/>
              <a:ext cx="1395436" cy="1415701"/>
            </a:xfrm>
            <a:prstGeom prst="rect">
              <a:avLst/>
            </a:prstGeom>
          </p:spPr>
          <p:txBody>
            <a:bodyPr wrap="none">
              <a:spAutoFit/>
            </a:bodyPr>
            <a:lstStyle/>
            <a:p>
              <a:pPr algn="ctr" defTabSz="457109">
                <a:defRPr/>
              </a:pPr>
              <a:r>
                <a:rPr lang="en-US" sz="3999">
                  <a:solidFill>
                    <a:srgbClr val="FF2D5E"/>
                  </a:solidFill>
                  <a:latin typeface="Designball-Electronic-Device-02" pitchFamily="2" charset="0"/>
                  <a:ea typeface="Open Sans Light" panose="020B0606030504020204" pitchFamily="34" charset="0"/>
                  <a:cs typeface="Arial" panose="020B0604020202020204" pitchFamily="34" charset="0"/>
                </a:rPr>
                <a:t>i</a:t>
              </a:r>
            </a:p>
          </p:txBody>
        </p:sp>
        <p:sp>
          <p:nvSpPr>
            <p:cNvPr id="27" name="TextBox 26">
              <a:extLst>
                <a:ext uri="{FF2B5EF4-FFF2-40B4-BE49-F238E27FC236}">
                  <a16:creationId xmlns:a16="http://schemas.microsoft.com/office/drawing/2014/main" id="{19443785-8D70-4E5C-9DA9-585574946DB3}"/>
                </a:ext>
              </a:extLst>
            </p:cNvPr>
            <p:cNvSpPr txBox="1"/>
            <p:nvPr/>
          </p:nvSpPr>
          <p:spPr>
            <a:xfrm>
              <a:off x="19631063" y="4901746"/>
              <a:ext cx="1979003"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Research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&amp; Geology</a:t>
              </a:r>
            </a:p>
          </p:txBody>
        </p:sp>
        <p:sp>
          <p:nvSpPr>
            <p:cNvPr id="28" name="TextBox 27">
              <a:extLst>
                <a:ext uri="{FF2B5EF4-FFF2-40B4-BE49-F238E27FC236}">
                  <a16:creationId xmlns:a16="http://schemas.microsoft.com/office/drawing/2014/main" id="{9C1CF86C-8231-47D2-AD21-D2192B107B0A}"/>
                </a:ext>
              </a:extLst>
            </p:cNvPr>
            <p:cNvSpPr txBox="1"/>
            <p:nvPr/>
          </p:nvSpPr>
          <p:spPr>
            <a:xfrm>
              <a:off x="19631063" y="5678662"/>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grpSp>
        <p:nvGrpSpPr>
          <p:cNvPr id="34" name="Group 33">
            <a:extLst>
              <a:ext uri="{FF2B5EF4-FFF2-40B4-BE49-F238E27FC236}">
                <a16:creationId xmlns:a16="http://schemas.microsoft.com/office/drawing/2014/main" id="{A92FB11F-144A-40B2-B107-A542EE7FE45A}"/>
              </a:ext>
            </a:extLst>
          </p:cNvPr>
          <p:cNvGrpSpPr/>
          <p:nvPr/>
        </p:nvGrpSpPr>
        <p:grpSpPr>
          <a:xfrm>
            <a:off x="5130879" y="4236984"/>
            <a:ext cx="1914461" cy="850072"/>
            <a:chOff x="18066095" y="7719822"/>
            <a:chExt cx="3829420" cy="1700367"/>
          </a:xfrm>
        </p:grpSpPr>
        <p:sp>
          <p:nvSpPr>
            <p:cNvPr id="35" name="Rectangle 34">
              <a:extLst>
                <a:ext uri="{FF2B5EF4-FFF2-40B4-BE49-F238E27FC236}">
                  <a16:creationId xmlns:a16="http://schemas.microsoft.com/office/drawing/2014/main" id="{3F6312B0-180E-493E-B13C-EBD0C3A3D608}"/>
                </a:ext>
              </a:extLst>
            </p:cNvPr>
            <p:cNvSpPr/>
            <p:nvPr/>
          </p:nvSpPr>
          <p:spPr>
            <a:xfrm>
              <a:off x="18066095" y="7832013"/>
              <a:ext cx="1395436" cy="1415701"/>
            </a:xfrm>
            <a:prstGeom prst="rect">
              <a:avLst/>
            </a:prstGeom>
          </p:spPr>
          <p:txBody>
            <a:bodyPr wrap="none">
              <a:spAutoFit/>
            </a:bodyPr>
            <a:lstStyle/>
            <a:p>
              <a:pPr algn="ctr" defTabSz="457109">
                <a:defRPr/>
              </a:pPr>
              <a:r>
                <a:rPr lang="en-US" sz="3999">
                  <a:solidFill>
                    <a:srgbClr val="3853F4"/>
                  </a:solidFill>
                  <a:latin typeface="Designball-Buildings-01" pitchFamily="2" charset="0"/>
                  <a:ea typeface="Open Sans Light" panose="020B0606030504020204" pitchFamily="34" charset="0"/>
                  <a:cs typeface="Arial" panose="020B0604020202020204" pitchFamily="34" charset="0"/>
                </a:rPr>
                <a:t>d</a:t>
              </a:r>
            </a:p>
          </p:txBody>
        </p:sp>
        <p:sp>
          <p:nvSpPr>
            <p:cNvPr id="36" name="TextBox 35">
              <a:extLst>
                <a:ext uri="{FF2B5EF4-FFF2-40B4-BE49-F238E27FC236}">
                  <a16:creationId xmlns:a16="http://schemas.microsoft.com/office/drawing/2014/main" id="{839EF40E-9FD3-4FD9-A7E5-3CE79F99DE60}"/>
                </a:ext>
              </a:extLst>
            </p:cNvPr>
            <p:cNvSpPr txBox="1"/>
            <p:nvPr/>
          </p:nvSpPr>
          <p:spPr>
            <a:xfrm>
              <a:off x="19631063" y="7719822"/>
              <a:ext cx="1680809" cy="923451"/>
            </a:xfrm>
            <a:prstGeom prst="rect">
              <a:avLst/>
            </a:prstGeom>
            <a:noFill/>
          </p:spPr>
          <p:txBody>
            <a:bodyPr wrap="none" rtlCol="0">
              <a:spAutoFit/>
            </a:bodyPr>
            <a:lstStyle/>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Cement </a:t>
              </a:r>
            </a:p>
            <a:p>
              <a:pPr defTabSz="228554"/>
              <a:r>
                <a:rPr lang="en-US" sz="1200">
                  <a:solidFill>
                    <a:srgbClr val="172144">
                      <a:lumMod val="90000"/>
                      <a:lumOff val="10000"/>
                    </a:srgbClr>
                  </a:solidFill>
                  <a:latin typeface="Open Sans Extrabold" panose="020B0906030804020204" pitchFamily="34" charset="0"/>
                  <a:ea typeface="Open Sans Extrabold" panose="020B0906030804020204" pitchFamily="34" charset="0"/>
                  <a:cs typeface="Open Sans Extrabold" panose="020B0906030804020204" pitchFamily="34" charset="0"/>
                </a:rPr>
                <a:t>Factory</a:t>
              </a:r>
            </a:p>
          </p:txBody>
        </p:sp>
        <p:sp>
          <p:nvSpPr>
            <p:cNvPr id="37" name="TextBox 36">
              <a:extLst>
                <a:ext uri="{FF2B5EF4-FFF2-40B4-BE49-F238E27FC236}">
                  <a16:creationId xmlns:a16="http://schemas.microsoft.com/office/drawing/2014/main" id="{E6FDFB56-75C3-458D-9AAF-13DCE88323B2}"/>
                </a:ext>
              </a:extLst>
            </p:cNvPr>
            <p:cNvSpPr txBox="1"/>
            <p:nvPr/>
          </p:nvSpPr>
          <p:spPr>
            <a:xfrm>
              <a:off x="19631063" y="8496738"/>
              <a:ext cx="2264452" cy="923451"/>
            </a:xfrm>
            <a:prstGeom prst="rect">
              <a:avLst/>
            </a:prstGeom>
            <a:noFill/>
          </p:spPr>
          <p:txBody>
            <a:bodyPr wrap="square" rtlCol="0">
              <a:spAutoFit/>
            </a:bodyPr>
            <a:lstStyle/>
            <a:p>
              <a:pPr defTabSz="228554"/>
              <a:r>
                <a:rPr lang="en-US" sz="800">
                  <a:solidFill>
                    <a:srgbClr val="172144">
                      <a:alpha val="32000"/>
                    </a:srgbClr>
                  </a:solidFill>
                  <a:latin typeface="Calibri"/>
                </a:rPr>
                <a:t>Quisque non condimentum dolor, sed mattis nulla.</a:t>
              </a:r>
            </a:p>
          </p:txBody>
        </p:sp>
      </p:grpSp>
      <p:sp>
        <p:nvSpPr>
          <p:cNvPr id="38" name="TextBox 37">
            <a:extLst>
              <a:ext uri="{FF2B5EF4-FFF2-40B4-BE49-F238E27FC236}">
                <a16:creationId xmlns:a16="http://schemas.microsoft.com/office/drawing/2014/main" id="{1D162B35-52D0-48E0-9EDA-0CEC95E44768}"/>
              </a:ext>
            </a:extLst>
          </p:cNvPr>
          <p:cNvSpPr txBox="1"/>
          <p:nvPr/>
        </p:nvSpPr>
        <p:spPr>
          <a:xfrm>
            <a:off x="8201961" y="2692844"/>
            <a:ext cx="2697799" cy="2308324"/>
          </a:xfrm>
          <a:prstGeom prst="rect">
            <a:avLst/>
          </a:prstGeom>
          <a:noFill/>
        </p:spPr>
        <p:txBody>
          <a:bodyPr wrap="square" rtlCol="0">
            <a:spAutoFit/>
          </a:bodyPr>
          <a:lstStyle/>
          <a:p>
            <a:pPr defTabSz="228554"/>
            <a:r>
              <a:rPr lang="en-US" sz="2400" b="1">
                <a:solidFill>
                  <a:srgbClr val="172144"/>
                </a:solidFill>
                <a:latin typeface="Open Sans Extrabold" panose="020B0906030804020204" pitchFamily="34" charset="0"/>
                <a:ea typeface="Open Sans Extrabold" panose="020B0906030804020204" pitchFamily="34" charset="0"/>
                <a:cs typeface="Open Sans Extrabold" panose="020B0906030804020204" pitchFamily="34" charset="0"/>
              </a:rPr>
              <a:t>Creating inspiring ideas and building brands that truly matter to people.</a:t>
            </a:r>
          </a:p>
        </p:txBody>
      </p:sp>
    </p:spTree>
    <p:extLst>
      <p:ext uri="{BB962C8B-B14F-4D97-AF65-F5344CB8AC3E}">
        <p14:creationId xmlns:p14="http://schemas.microsoft.com/office/powerpoint/2010/main" val="2132130197"/>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repeatCount="indefinite" fill="hold" grpId="0" nodeType="withEffect">
                                      <p:stCondLst>
                                        <p:cond delay="0"/>
                                      </p:stCondLst>
                                      <p:childTnLst>
                                        <p:animEffect transition="out" filter="fade">
                                          <p:cBhvr>
                                            <p:cTn id="6" dur="2000"/>
                                            <p:tgtEl>
                                              <p:spTgt spid="3"/>
                                            </p:tgtEl>
                                          </p:cBhvr>
                                        </p:animEffect>
                                        <p:set>
                                          <p:cBhvr>
                                            <p:cTn id="7" dur="1" fill="hold">
                                              <p:stCondLst>
                                                <p:cond delay="1999"/>
                                              </p:stCondLst>
                                            </p:cTn>
                                            <p:tgtEl>
                                              <p:spTgt spid="3"/>
                                            </p:tgtEl>
                                            <p:attrNameLst>
                                              <p:attrName>style.visibility</p:attrName>
                                            </p:attrNameLst>
                                          </p:cBhvr>
                                          <p:to>
                                            <p:strVal val="hidden"/>
                                          </p:to>
                                        </p:set>
                                      </p:childTnLst>
                                    </p:cTn>
                                  </p:par>
                                  <p:par>
                                    <p:cTn id="8" presetID="6" presetClass="emph" presetSubtype="0" repeatCount="indefinite" fill="hold" grpId="1" nodeType="withEffect">
                                      <p:stCondLst>
                                        <p:cond delay="0"/>
                                      </p:stCondLst>
                                      <p:childTnLst>
                                        <p:animScale>
                                          <p:cBhvr>
                                            <p:cTn id="9" dur="2000" fill="hold"/>
                                            <p:tgtEl>
                                              <p:spTgt spid="3"/>
                                            </p:tgtEl>
                                          </p:cBhvr>
                                          <p:by x="600000" y="600000"/>
                                        </p:animScale>
                                      </p:childTnLst>
                                    </p:cTn>
                                  </p:par>
                                  <p:par>
                                    <p:cTn id="10" presetID="10" presetClass="exit" presetSubtype="0" repeatCount="indefinite" fill="hold" grpId="0" nodeType="withEffect">
                                      <p:stCondLst>
                                        <p:cond delay="250"/>
                                      </p:stCondLst>
                                      <p:childTnLst>
                                        <p:animEffect transition="out" filter="fade">
                                          <p:cBhvr>
                                            <p:cTn id="11" dur="2000"/>
                                            <p:tgtEl>
                                              <p:spTgt spid="4"/>
                                            </p:tgtEl>
                                          </p:cBhvr>
                                        </p:animEffect>
                                        <p:set>
                                          <p:cBhvr>
                                            <p:cTn id="12" dur="1" fill="hold">
                                              <p:stCondLst>
                                                <p:cond delay="1999"/>
                                              </p:stCondLst>
                                            </p:cTn>
                                            <p:tgtEl>
                                              <p:spTgt spid="4"/>
                                            </p:tgtEl>
                                            <p:attrNameLst>
                                              <p:attrName>style.visibility</p:attrName>
                                            </p:attrNameLst>
                                          </p:cBhvr>
                                          <p:to>
                                            <p:strVal val="hidden"/>
                                          </p:to>
                                        </p:set>
                                      </p:childTnLst>
                                    </p:cTn>
                                  </p:par>
                                  <p:par>
                                    <p:cTn id="13" presetID="6" presetClass="emph" presetSubtype="0" repeatCount="indefinite" fill="hold" grpId="1" nodeType="withEffect">
                                      <p:stCondLst>
                                        <p:cond delay="250"/>
                                      </p:stCondLst>
                                      <p:childTnLst>
                                        <p:animScale>
                                          <p:cBhvr>
                                            <p:cTn id="14" dur="2000" fill="hold"/>
                                            <p:tgtEl>
                                              <p:spTgt spid="4"/>
                                            </p:tgtEl>
                                          </p:cBhvr>
                                          <p:by x="600000" y="600000"/>
                                        </p:animScale>
                                      </p:childTnLst>
                                    </p:cTn>
                                  </p:par>
                                  <p:par>
                                    <p:cTn id="15" presetID="10" presetClass="exit" presetSubtype="0" repeatCount="indefinite" fill="hold" grpId="0" nodeType="withEffect">
                                      <p:stCondLst>
                                        <p:cond delay="500"/>
                                      </p:stCondLst>
                                      <p:childTnLst>
                                        <p:animEffect transition="out" filter="fade">
                                          <p:cBhvr>
                                            <p:cTn id="16" dur="2000"/>
                                            <p:tgtEl>
                                              <p:spTgt spid="2"/>
                                            </p:tgtEl>
                                          </p:cBhvr>
                                        </p:animEffect>
                                        <p:set>
                                          <p:cBhvr>
                                            <p:cTn id="17" dur="1" fill="hold">
                                              <p:stCondLst>
                                                <p:cond delay="1999"/>
                                              </p:stCondLst>
                                            </p:cTn>
                                            <p:tgtEl>
                                              <p:spTgt spid="2"/>
                                            </p:tgtEl>
                                            <p:attrNameLst>
                                              <p:attrName>style.visibility</p:attrName>
                                            </p:attrNameLst>
                                          </p:cBhvr>
                                          <p:to>
                                            <p:strVal val="hidden"/>
                                          </p:to>
                                        </p:set>
                                      </p:childTnLst>
                                    </p:cTn>
                                  </p:par>
                                  <p:par>
                                    <p:cTn id="18" presetID="6" presetClass="emph" presetSubtype="0" repeatCount="indefinite" fill="hold" grpId="1" nodeType="withEffect">
                                      <p:stCondLst>
                                        <p:cond delay="500"/>
                                      </p:stCondLst>
                                      <p:childTnLst>
                                        <p:animScale>
                                          <p:cBhvr>
                                            <p:cTn id="19" dur="2000" fill="hold"/>
                                            <p:tgtEl>
                                              <p:spTgt spid="2"/>
                                            </p:tgtEl>
                                          </p:cBhvr>
                                          <p:by x="600000" y="600000"/>
                                        </p:animScale>
                                      </p:childTnLst>
                                    </p:cTn>
                                  </p:par>
                                  <p:par>
                                    <p:cTn id="20" presetID="2" presetClass="entr" presetSubtype="2" decel="100000" fill="hold" grpId="0" nodeType="withEffect">
                                      <p:stCondLst>
                                        <p:cond delay="30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1500" fill="hold"/>
                                            <p:tgtEl>
                                              <p:spTgt spid="10"/>
                                            </p:tgtEl>
                                            <p:attrNameLst>
                                              <p:attrName>ppt_x</p:attrName>
                                            </p:attrNameLst>
                                          </p:cBhvr>
                                          <p:tavLst>
                                            <p:tav tm="0">
                                              <p:val>
                                                <p:strVal val="1+#ppt_w/2"/>
                                              </p:val>
                                            </p:tav>
                                            <p:tav tm="100000">
                                              <p:val>
                                                <p:strVal val="#ppt_x"/>
                                              </p:val>
                                            </p:tav>
                                          </p:tavLst>
                                        </p:anim>
                                        <p:anim calcmode="lin" valueType="num">
                                          <p:cBhvr additive="base">
                                            <p:cTn id="23" dur="1500" fill="hold"/>
                                            <p:tgtEl>
                                              <p:spTgt spid="10"/>
                                            </p:tgtEl>
                                            <p:attrNameLst>
                                              <p:attrName>ppt_y</p:attrName>
                                            </p:attrNameLst>
                                          </p:cBhvr>
                                          <p:tavLst>
                                            <p:tav tm="0">
                                              <p:val>
                                                <p:strVal val="#ppt_y"/>
                                              </p:val>
                                            </p:tav>
                                            <p:tav tm="100000">
                                              <p:val>
                                                <p:strVal val="#ppt_y"/>
                                              </p:val>
                                            </p:tav>
                                          </p:tavLst>
                                        </p:anim>
                                      </p:childTnLst>
                                    </p:cTn>
                                  </p:par>
                                  <p:par>
                                    <p:cTn id="24" presetID="2" presetClass="entr" presetSubtype="4" fill="hold" grpId="0" nodeType="withEffect" p14:presetBounceEnd="80000">
                                      <p:stCondLst>
                                        <p:cond delay="200"/>
                                      </p:stCondLst>
                                      <p:childTnLst>
                                        <p:set>
                                          <p:cBhvr>
                                            <p:cTn id="25" dur="1" fill="hold">
                                              <p:stCondLst>
                                                <p:cond delay="0"/>
                                              </p:stCondLst>
                                            </p:cTn>
                                            <p:tgtEl>
                                              <p:spTgt spid="15"/>
                                            </p:tgtEl>
                                            <p:attrNameLst>
                                              <p:attrName>style.visibility</p:attrName>
                                            </p:attrNameLst>
                                          </p:cBhvr>
                                          <p:to>
                                            <p:strVal val="visible"/>
                                          </p:to>
                                        </p:set>
                                        <p:anim calcmode="lin" valueType="num" p14:bounceEnd="80000">
                                          <p:cBhvr additive="base">
                                            <p:cTn id="26" dur="2500" fill="hold"/>
                                            <p:tgtEl>
                                              <p:spTgt spid="15"/>
                                            </p:tgtEl>
                                            <p:attrNameLst>
                                              <p:attrName>ppt_x</p:attrName>
                                            </p:attrNameLst>
                                          </p:cBhvr>
                                          <p:tavLst>
                                            <p:tav tm="0">
                                              <p:val>
                                                <p:strVal val="#ppt_x"/>
                                              </p:val>
                                            </p:tav>
                                            <p:tav tm="100000">
                                              <p:val>
                                                <p:strVal val="#ppt_x"/>
                                              </p:val>
                                            </p:tav>
                                          </p:tavLst>
                                        </p:anim>
                                        <p:anim calcmode="lin" valueType="num" p14:bounceEnd="80000">
                                          <p:cBhvr additive="base">
                                            <p:cTn id="27" dur="2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14:presetBounceEnd="80000">
                                      <p:stCondLst>
                                        <p:cond delay="300"/>
                                      </p:stCondLst>
                                      <p:childTnLst>
                                        <p:set>
                                          <p:cBhvr>
                                            <p:cTn id="29" dur="1" fill="hold">
                                              <p:stCondLst>
                                                <p:cond delay="0"/>
                                              </p:stCondLst>
                                            </p:cTn>
                                            <p:tgtEl>
                                              <p:spTgt spid="16"/>
                                            </p:tgtEl>
                                            <p:attrNameLst>
                                              <p:attrName>style.visibility</p:attrName>
                                            </p:attrNameLst>
                                          </p:cBhvr>
                                          <p:to>
                                            <p:strVal val="visible"/>
                                          </p:to>
                                        </p:set>
                                        <p:anim calcmode="lin" valueType="num" p14:bounceEnd="80000">
                                          <p:cBhvr additive="base">
                                            <p:cTn id="30" dur="2500" fill="hold"/>
                                            <p:tgtEl>
                                              <p:spTgt spid="16"/>
                                            </p:tgtEl>
                                            <p:attrNameLst>
                                              <p:attrName>ppt_x</p:attrName>
                                            </p:attrNameLst>
                                          </p:cBhvr>
                                          <p:tavLst>
                                            <p:tav tm="0">
                                              <p:val>
                                                <p:strVal val="#ppt_x"/>
                                              </p:val>
                                            </p:tav>
                                            <p:tav tm="100000">
                                              <p:val>
                                                <p:strVal val="#ppt_x"/>
                                              </p:val>
                                            </p:tav>
                                          </p:tavLst>
                                        </p:anim>
                                        <p:anim calcmode="lin" valueType="num" p14:bounceEnd="80000">
                                          <p:cBhvr additive="base">
                                            <p:cTn id="31" dur="2500" fill="hold"/>
                                            <p:tgtEl>
                                              <p:spTgt spid="16"/>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14:presetBounceEnd="80000">
                                      <p:stCondLst>
                                        <p:cond delay="400"/>
                                      </p:stCondLst>
                                      <p:childTnLst>
                                        <p:set>
                                          <p:cBhvr>
                                            <p:cTn id="33" dur="1" fill="hold">
                                              <p:stCondLst>
                                                <p:cond delay="0"/>
                                              </p:stCondLst>
                                            </p:cTn>
                                            <p:tgtEl>
                                              <p:spTgt spid="25"/>
                                            </p:tgtEl>
                                            <p:attrNameLst>
                                              <p:attrName>style.visibility</p:attrName>
                                            </p:attrNameLst>
                                          </p:cBhvr>
                                          <p:to>
                                            <p:strVal val="visible"/>
                                          </p:to>
                                        </p:set>
                                        <p:anim calcmode="lin" valueType="num" p14:bounceEnd="80000">
                                          <p:cBhvr additive="base">
                                            <p:cTn id="34" dur="2500" fill="hold"/>
                                            <p:tgtEl>
                                              <p:spTgt spid="25"/>
                                            </p:tgtEl>
                                            <p:attrNameLst>
                                              <p:attrName>ppt_x</p:attrName>
                                            </p:attrNameLst>
                                          </p:cBhvr>
                                          <p:tavLst>
                                            <p:tav tm="0">
                                              <p:val>
                                                <p:strVal val="#ppt_x"/>
                                              </p:val>
                                            </p:tav>
                                            <p:tav tm="100000">
                                              <p:val>
                                                <p:strVal val="#ppt_x"/>
                                              </p:val>
                                            </p:tav>
                                          </p:tavLst>
                                        </p:anim>
                                        <p:anim calcmode="lin" valueType="num" p14:bounceEnd="80000">
                                          <p:cBhvr additive="base">
                                            <p:cTn id="35" dur="2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14:presetBounceEnd="80000">
                                      <p:stCondLst>
                                        <p:cond delay="500"/>
                                      </p:stCondLst>
                                      <p:childTnLst>
                                        <p:set>
                                          <p:cBhvr>
                                            <p:cTn id="37" dur="1" fill="hold">
                                              <p:stCondLst>
                                                <p:cond delay="0"/>
                                              </p:stCondLst>
                                            </p:cTn>
                                            <p:tgtEl>
                                              <p:spTgt spid="21"/>
                                            </p:tgtEl>
                                            <p:attrNameLst>
                                              <p:attrName>style.visibility</p:attrName>
                                            </p:attrNameLst>
                                          </p:cBhvr>
                                          <p:to>
                                            <p:strVal val="visible"/>
                                          </p:to>
                                        </p:set>
                                        <p:anim calcmode="lin" valueType="num" p14:bounceEnd="80000">
                                          <p:cBhvr additive="base">
                                            <p:cTn id="38" dur="2500" fill="hold"/>
                                            <p:tgtEl>
                                              <p:spTgt spid="21"/>
                                            </p:tgtEl>
                                            <p:attrNameLst>
                                              <p:attrName>ppt_x</p:attrName>
                                            </p:attrNameLst>
                                          </p:cBhvr>
                                          <p:tavLst>
                                            <p:tav tm="0">
                                              <p:val>
                                                <p:strVal val="#ppt_x"/>
                                              </p:val>
                                            </p:tav>
                                            <p:tav tm="100000">
                                              <p:val>
                                                <p:strVal val="#ppt_x"/>
                                              </p:val>
                                            </p:tav>
                                          </p:tavLst>
                                        </p:anim>
                                        <p:anim calcmode="lin" valueType="num" p14:bounceEnd="80000">
                                          <p:cBhvr additive="base">
                                            <p:cTn id="39" dur="2500" fill="hold"/>
                                            <p:tgtEl>
                                              <p:spTgt spid="21"/>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14:presetBounceEnd="80000">
                                      <p:stCondLst>
                                        <p:cond delay="600"/>
                                      </p:stCondLst>
                                      <p:childTnLst>
                                        <p:set>
                                          <p:cBhvr>
                                            <p:cTn id="41" dur="1" fill="hold">
                                              <p:stCondLst>
                                                <p:cond delay="0"/>
                                              </p:stCondLst>
                                            </p:cTn>
                                            <p:tgtEl>
                                              <p:spTgt spid="34"/>
                                            </p:tgtEl>
                                            <p:attrNameLst>
                                              <p:attrName>style.visibility</p:attrName>
                                            </p:attrNameLst>
                                          </p:cBhvr>
                                          <p:to>
                                            <p:strVal val="visible"/>
                                          </p:to>
                                        </p:set>
                                        <p:anim calcmode="lin" valueType="num" p14:bounceEnd="80000">
                                          <p:cBhvr additive="base">
                                            <p:cTn id="42" dur="2500" fill="hold"/>
                                            <p:tgtEl>
                                              <p:spTgt spid="34"/>
                                            </p:tgtEl>
                                            <p:attrNameLst>
                                              <p:attrName>ppt_x</p:attrName>
                                            </p:attrNameLst>
                                          </p:cBhvr>
                                          <p:tavLst>
                                            <p:tav tm="0">
                                              <p:val>
                                                <p:strVal val="#ppt_x"/>
                                              </p:val>
                                            </p:tav>
                                            <p:tav tm="100000">
                                              <p:val>
                                                <p:strVal val="#ppt_x"/>
                                              </p:val>
                                            </p:tav>
                                          </p:tavLst>
                                        </p:anim>
                                        <p:anim calcmode="lin" valueType="num" p14:bounceEnd="80000">
                                          <p:cBhvr additive="base">
                                            <p:cTn id="43" dur="2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10" grpId="0"/>
          <p:bldP spid="1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repeatCount="indefinite" fill="hold" grpId="0" nodeType="withEffect">
                                      <p:stCondLst>
                                        <p:cond delay="0"/>
                                      </p:stCondLst>
                                      <p:childTnLst>
                                        <p:animEffect transition="out" filter="fade">
                                          <p:cBhvr>
                                            <p:cTn id="6" dur="2000"/>
                                            <p:tgtEl>
                                              <p:spTgt spid="3"/>
                                            </p:tgtEl>
                                          </p:cBhvr>
                                        </p:animEffect>
                                        <p:set>
                                          <p:cBhvr>
                                            <p:cTn id="7" dur="1" fill="hold">
                                              <p:stCondLst>
                                                <p:cond delay="1999"/>
                                              </p:stCondLst>
                                            </p:cTn>
                                            <p:tgtEl>
                                              <p:spTgt spid="3"/>
                                            </p:tgtEl>
                                            <p:attrNameLst>
                                              <p:attrName>style.visibility</p:attrName>
                                            </p:attrNameLst>
                                          </p:cBhvr>
                                          <p:to>
                                            <p:strVal val="hidden"/>
                                          </p:to>
                                        </p:set>
                                      </p:childTnLst>
                                    </p:cTn>
                                  </p:par>
                                  <p:par>
                                    <p:cTn id="8" presetID="6" presetClass="emph" presetSubtype="0" repeatCount="indefinite" fill="hold" grpId="1" nodeType="withEffect">
                                      <p:stCondLst>
                                        <p:cond delay="0"/>
                                      </p:stCondLst>
                                      <p:childTnLst>
                                        <p:animScale>
                                          <p:cBhvr>
                                            <p:cTn id="9" dur="2000" fill="hold"/>
                                            <p:tgtEl>
                                              <p:spTgt spid="3"/>
                                            </p:tgtEl>
                                          </p:cBhvr>
                                          <p:by x="600000" y="600000"/>
                                        </p:animScale>
                                      </p:childTnLst>
                                    </p:cTn>
                                  </p:par>
                                  <p:par>
                                    <p:cTn id="10" presetID="10" presetClass="exit" presetSubtype="0" repeatCount="indefinite" fill="hold" grpId="0" nodeType="withEffect">
                                      <p:stCondLst>
                                        <p:cond delay="250"/>
                                      </p:stCondLst>
                                      <p:childTnLst>
                                        <p:animEffect transition="out" filter="fade">
                                          <p:cBhvr>
                                            <p:cTn id="11" dur="2000"/>
                                            <p:tgtEl>
                                              <p:spTgt spid="4"/>
                                            </p:tgtEl>
                                          </p:cBhvr>
                                        </p:animEffect>
                                        <p:set>
                                          <p:cBhvr>
                                            <p:cTn id="12" dur="1" fill="hold">
                                              <p:stCondLst>
                                                <p:cond delay="1999"/>
                                              </p:stCondLst>
                                            </p:cTn>
                                            <p:tgtEl>
                                              <p:spTgt spid="4"/>
                                            </p:tgtEl>
                                            <p:attrNameLst>
                                              <p:attrName>style.visibility</p:attrName>
                                            </p:attrNameLst>
                                          </p:cBhvr>
                                          <p:to>
                                            <p:strVal val="hidden"/>
                                          </p:to>
                                        </p:set>
                                      </p:childTnLst>
                                    </p:cTn>
                                  </p:par>
                                  <p:par>
                                    <p:cTn id="13" presetID="6" presetClass="emph" presetSubtype="0" repeatCount="indefinite" fill="hold" grpId="1" nodeType="withEffect">
                                      <p:stCondLst>
                                        <p:cond delay="250"/>
                                      </p:stCondLst>
                                      <p:childTnLst>
                                        <p:animScale>
                                          <p:cBhvr>
                                            <p:cTn id="14" dur="2000" fill="hold"/>
                                            <p:tgtEl>
                                              <p:spTgt spid="4"/>
                                            </p:tgtEl>
                                          </p:cBhvr>
                                          <p:by x="600000" y="600000"/>
                                        </p:animScale>
                                      </p:childTnLst>
                                    </p:cTn>
                                  </p:par>
                                  <p:par>
                                    <p:cTn id="15" presetID="10" presetClass="exit" presetSubtype="0" repeatCount="indefinite" fill="hold" grpId="0" nodeType="withEffect">
                                      <p:stCondLst>
                                        <p:cond delay="500"/>
                                      </p:stCondLst>
                                      <p:childTnLst>
                                        <p:animEffect transition="out" filter="fade">
                                          <p:cBhvr>
                                            <p:cTn id="16" dur="2000"/>
                                            <p:tgtEl>
                                              <p:spTgt spid="2"/>
                                            </p:tgtEl>
                                          </p:cBhvr>
                                        </p:animEffect>
                                        <p:set>
                                          <p:cBhvr>
                                            <p:cTn id="17" dur="1" fill="hold">
                                              <p:stCondLst>
                                                <p:cond delay="1999"/>
                                              </p:stCondLst>
                                            </p:cTn>
                                            <p:tgtEl>
                                              <p:spTgt spid="2"/>
                                            </p:tgtEl>
                                            <p:attrNameLst>
                                              <p:attrName>style.visibility</p:attrName>
                                            </p:attrNameLst>
                                          </p:cBhvr>
                                          <p:to>
                                            <p:strVal val="hidden"/>
                                          </p:to>
                                        </p:set>
                                      </p:childTnLst>
                                    </p:cTn>
                                  </p:par>
                                  <p:par>
                                    <p:cTn id="18" presetID="6" presetClass="emph" presetSubtype="0" repeatCount="indefinite" fill="hold" grpId="1" nodeType="withEffect">
                                      <p:stCondLst>
                                        <p:cond delay="500"/>
                                      </p:stCondLst>
                                      <p:childTnLst>
                                        <p:animScale>
                                          <p:cBhvr>
                                            <p:cTn id="19" dur="2000" fill="hold"/>
                                            <p:tgtEl>
                                              <p:spTgt spid="2"/>
                                            </p:tgtEl>
                                          </p:cBhvr>
                                          <p:by x="600000" y="600000"/>
                                        </p:animScale>
                                      </p:childTnLst>
                                    </p:cTn>
                                  </p:par>
                                  <p:par>
                                    <p:cTn id="20" presetID="2" presetClass="entr" presetSubtype="2" decel="100000" fill="hold" grpId="0" nodeType="withEffect">
                                      <p:stCondLst>
                                        <p:cond delay="30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1500" fill="hold"/>
                                            <p:tgtEl>
                                              <p:spTgt spid="10"/>
                                            </p:tgtEl>
                                            <p:attrNameLst>
                                              <p:attrName>ppt_x</p:attrName>
                                            </p:attrNameLst>
                                          </p:cBhvr>
                                          <p:tavLst>
                                            <p:tav tm="0">
                                              <p:val>
                                                <p:strVal val="1+#ppt_w/2"/>
                                              </p:val>
                                            </p:tav>
                                            <p:tav tm="100000">
                                              <p:val>
                                                <p:strVal val="#ppt_x"/>
                                              </p:val>
                                            </p:tav>
                                          </p:tavLst>
                                        </p:anim>
                                        <p:anim calcmode="lin" valueType="num">
                                          <p:cBhvr additive="base">
                                            <p:cTn id="23" dur="1500" fill="hold"/>
                                            <p:tgtEl>
                                              <p:spTgt spid="10"/>
                                            </p:tgtEl>
                                            <p:attrNameLst>
                                              <p:attrName>ppt_y</p:attrName>
                                            </p:attrNameLst>
                                          </p:cBhvr>
                                          <p:tavLst>
                                            <p:tav tm="0">
                                              <p:val>
                                                <p:strVal val="#ppt_y"/>
                                              </p:val>
                                            </p:tav>
                                            <p:tav tm="100000">
                                              <p:val>
                                                <p:strVal val="#ppt_y"/>
                                              </p:val>
                                            </p:tav>
                                          </p:tavLst>
                                        </p:anim>
                                      </p:childTnLst>
                                    </p:cTn>
                                  </p:par>
                                  <p:par>
                                    <p:cTn id="24" presetID="2" presetClass="entr" presetSubtype="4" fill="hold" grpId="0" nodeType="withEffect">
                                      <p:stCondLst>
                                        <p:cond delay="200"/>
                                      </p:stCondLst>
                                      <p:childTnLst>
                                        <p:set>
                                          <p:cBhvr>
                                            <p:cTn id="25" dur="1" fill="hold">
                                              <p:stCondLst>
                                                <p:cond delay="0"/>
                                              </p:stCondLst>
                                            </p:cTn>
                                            <p:tgtEl>
                                              <p:spTgt spid="15"/>
                                            </p:tgtEl>
                                            <p:attrNameLst>
                                              <p:attrName>style.visibility</p:attrName>
                                            </p:attrNameLst>
                                          </p:cBhvr>
                                          <p:to>
                                            <p:strVal val="visible"/>
                                          </p:to>
                                        </p:set>
                                        <p:anim calcmode="lin" valueType="num">
                                          <p:cBhvr additive="base">
                                            <p:cTn id="26" dur="2500" fill="hold"/>
                                            <p:tgtEl>
                                              <p:spTgt spid="15"/>
                                            </p:tgtEl>
                                            <p:attrNameLst>
                                              <p:attrName>ppt_x</p:attrName>
                                            </p:attrNameLst>
                                          </p:cBhvr>
                                          <p:tavLst>
                                            <p:tav tm="0">
                                              <p:val>
                                                <p:strVal val="#ppt_x"/>
                                              </p:val>
                                            </p:tav>
                                            <p:tav tm="100000">
                                              <p:val>
                                                <p:strVal val="#ppt_x"/>
                                              </p:val>
                                            </p:tav>
                                          </p:tavLst>
                                        </p:anim>
                                        <p:anim calcmode="lin" valueType="num">
                                          <p:cBhvr additive="base">
                                            <p:cTn id="27" dur="2500" fill="hold"/>
                                            <p:tgtEl>
                                              <p:spTgt spid="15"/>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300"/>
                                      </p:stCondLst>
                                      <p:childTnLst>
                                        <p:set>
                                          <p:cBhvr>
                                            <p:cTn id="29" dur="1" fill="hold">
                                              <p:stCondLst>
                                                <p:cond delay="0"/>
                                              </p:stCondLst>
                                            </p:cTn>
                                            <p:tgtEl>
                                              <p:spTgt spid="16"/>
                                            </p:tgtEl>
                                            <p:attrNameLst>
                                              <p:attrName>style.visibility</p:attrName>
                                            </p:attrNameLst>
                                          </p:cBhvr>
                                          <p:to>
                                            <p:strVal val="visible"/>
                                          </p:to>
                                        </p:set>
                                        <p:anim calcmode="lin" valueType="num">
                                          <p:cBhvr additive="base">
                                            <p:cTn id="30" dur="2500" fill="hold"/>
                                            <p:tgtEl>
                                              <p:spTgt spid="16"/>
                                            </p:tgtEl>
                                            <p:attrNameLst>
                                              <p:attrName>ppt_x</p:attrName>
                                            </p:attrNameLst>
                                          </p:cBhvr>
                                          <p:tavLst>
                                            <p:tav tm="0">
                                              <p:val>
                                                <p:strVal val="#ppt_x"/>
                                              </p:val>
                                            </p:tav>
                                            <p:tav tm="100000">
                                              <p:val>
                                                <p:strVal val="#ppt_x"/>
                                              </p:val>
                                            </p:tav>
                                          </p:tavLst>
                                        </p:anim>
                                        <p:anim calcmode="lin" valueType="num">
                                          <p:cBhvr additive="base">
                                            <p:cTn id="31" dur="2500" fill="hold"/>
                                            <p:tgtEl>
                                              <p:spTgt spid="16"/>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4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2500" fill="hold"/>
                                            <p:tgtEl>
                                              <p:spTgt spid="25"/>
                                            </p:tgtEl>
                                            <p:attrNameLst>
                                              <p:attrName>ppt_x</p:attrName>
                                            </p:attrNameLst>
                                          </p:cBhvr>
                                          <p:tavLst>
                                            <p:tav tm="0">
                                              <p:val>
                                                <p:strVal val="#ppt_x"/>
                                              </p:val>
                                            </p:tav>
                                            <p:tav tm="100000">
                                              <p:val>
                                                <p:strVal val="#ppt_x"/>
                                              </p:val>
                                            </p:tav>
                                          </p:tavLst>
                                        </p:anim>
                                        <p:anim calcmode="lin" valueType="num">
                                          <p:cBhvr additive="base">
                                            <p:cTn id="35" dur="2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500"/>
                                      </p:stCondLst>
                                      <p:childTnLst>
                                        <p:set>
                                          <p:cBhvr>
                                            <p:cTn id="37" dur="1" fill="hold">
                                              <p:stCondLst>
                                                <p:cond delay="0"/>
                                              </p:stCondLst>
                                            </p:cTn>
                                            <p:tgtEl>
                                              <p:spTgt spid="21"/>
                                            </p:tgtEl>
                                            <p:attrNameLst>
                                              <p:attrName>style.visibility</p:attrName>
                                            </p:attrNameLst>
                                          </p:cBhvr>
                                          <p:to>
                                            <p:strVal val="visible"/>
                                          </p:to>
                                        </p:set>
                                        <p:anim calcmode="lin" valueType="num">
                                          <p:cBhvr additive="base">
                                            <p:cTn id="38" dur="2500" fill="hold"/>
                                            <p:tgtEl>
                                              <p:spTgt spid="21"/>
                                            </p:tgtEl>
                                            <p:attrNameLst>
                                              <p:attrName>ppt_x</p:attrName>
                                            </p:attrNameLst>
                                          </p:cBhvr>
                                          <p:tavLst>
                                            <p:tav tm="0">
                                              <p:val>
                                                <p:strVal val="#ppt_x"/>
                                              </p:val>
                                            </p:tav>
                                            <p:tav tm="100000">
                                              <p:val>
                                                <p:strVal val="#ppt_x"/>
                                              </p:val>
                                            </p:tav>
                                          </p:tavLst>
                                        </p:anim>
                                        <p:anim calcmode="lin" valueType="num">
                                          <p:cBhvr additive="base">
                                            <p:cTn id="39" dur="2500" fill="hold"/>
                                            <p:tgtEl>
                                              <p:spTgt spid="21"/>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600"/>
                                      </p:stCondLst>
                                      <p:childTnLst>
                                        <p:set>
                                          <p:cBhvr>
                                            <p:cTn id="41" dur="1" fill="hold">
                                              <p:stCondLst>
                                                <p:cond delay="0"/>
                                              </p:stCondLst>
                                            </p:cTn>
                                            <p:tgtEl>
                                              <p:spTgt spid="34"/>
                                            </p:tgtEl>
                                            <p:attrNameLst>
                                              <p:attrName>style.visibility</p:attrName>
                                            </p:attrNameLst>
                                          </p:cBhvr>
                                          <p:to>
                                            <p:strVal val="visible"/>
                                          </p:to>
                                        </p:set>
                                        <p:anim calcmode="lin" valueType="num">
                                          <p:cBhvr additive="base">
                                            <p:cTn id="42" dur="2500" fill="hold"/>
                                            <p:tgtEl>
                                              <p:spTgt spid="34"/>
                                            </p:tgtEl>
                                            <p:attrNameLst>
                                              <p:attrName>ppt_x</p:attrName>
                                            </p:attrNameLst>
                                          </p:cBhvr>
                                          <p:tavLst>
                                            <p:tav tm="0">
                                              <p:val>
                                                <p:strVal val="#ppt_x"/>
                                              </p:val>
                                            </p:tav>
                                            <p:tav tm="100000">
                                              <p:val>
                                                <p:strVal val="#ppt_x"/>
                                              </p:val>
                                            </p:tav>
                                          </p:tavLst>
                                        </p:anim>
                                        <p:anim calcmode="lin" valueType="num">
                                          <p:cBhvr additive="base">
                                            <p:cTn id="43" dur="2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4" grpId="0" animBg="1"/>
          <p:bldP spid="4" grpId="1" animBg="1"/>
          <p:bldP spid="10" grpId="0"/>
          <p:bldP spid="15"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Rounded Corners 53">
            <a:extLst>
              <a:ext uri="{FF2B5EF4-FFF2-40B4-BE49-F238E27FC236}">
                <a16:creationId xmlns:a16="http://schemas.microsoft.com/office/drawing/2014/main" id="{0723B4D7-9F75-4CB7-ACA2-8AEAB875950A}"/>
              </a:ext>
            </a:extLst>
          </p:cNvPr>
          <p:cNvSpPr/>
          <p:nvPr/>
        </p:nvSpPr>
        <p:spPr>
          <a:xfrm>
            <a:off x="2341123" y="2712223"/>
            <a:ext cx="1536465" cy="272510"/>
          </a:xfrm>
          <a:prstGeom prst="roundRect">
            <a:avLst>
              <a:gd name="adj" fmla="val 5000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Microscopes</a:t>
            </a:r>
          </a:p>
        </p:txBody>
      </p:sp>
      <p:sp>
        <p:nvSpPr>
          <p:cNvPr id="55" name="Rectangle: Rounded Corners 54">
            <a:extLst>
              <a:ext uri="{FF2B5EF4-FFF2-40B4-BE49-F238E27FC236}">
                <a16:creationId xmlns:a16="http://schemas.microsoft.com/office/drawing/2014/main" id="{4E357BD9-726B-4468-8AE1-45F9688E4A69}"/>
              </a:ext>
            </a:extLst>
          </p:cNvPr>
          <p:cNvSpPr/>
          <p:nvPr/>
        </p:nvSpPr>
        <p:spPr>
          <a:xfrm>
            <a:off x="2165380" y="2333724"/>
            <a:ext cx="1469067" cy="272510"/>
          </a:xfrm>
          <a:prstGeom prst="roundRect">
            <a:avLst>
              <a:gd name="adj" fmla="val 5000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a:solidFill>
                  <a:schemeClr val="tx1"/>
                </a:solidFill>
                <a:latin typeface="Calibri"/>
              </a:rPr>
              <a:t>Calibration</a:t>
            </a:r>
          </a:p>
        </p:txBody>
      </p:sp>
      <p:sp>
        <p:nvSpPr>
          <p:cNvPr id="56" name="Rectangle: Rounded Corners 55">
            <a:extLst>
              <a:ext uri="{FF2B5EF4-FFF2-40B4-BE49-F238E27FC236}">
                <a16:creationId xmlns:a16="http://schemas.microsoft.com/office/drawing/2014/main" id="{50B5A867-7AA9-42DD-98DE-8DE268D88B97}"/>
              </a:ext>
            </a:extLst>
          </p:cNvPr>
          <p:cNvSpPr/>
          <p:nvPr/>
        </p:nvSpPr>
        <p:spPr>
          <a:xfrm>
            <a:off x="1827678" y="1955226"/>
            <a:ext cx="1723199" cy="272510"/>
          </a:xfrm>
          <a:prstGeom prst="roundRect">
            <a:avLst>
              <a:gd name="adj" fmla="val 50000"/>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Measurements</a:t>
            </a:r>
            <a:endParaRPr lang="en-US" sz="700" b="1">
              <a:solidFill>
                <a:srgbClr val="FFFFFF"/>
              </a:solidFill>
              <a:latin typeface="Calibri"/>
            </a:endParaRPr>
          </a:p>
        </p:txBody>
      </p:sp>
      <p:sp>
        <p:nvSpPr>
          <p:cNvPr id="53" name="Rectangle: Rounded Corners 52">
            <a:extLst>
              <a:ext uri="{FF2B5EF4-FFF2-40B4-BE49-F238E27FC236}">
                <a16:creationId xmlns:a16="http://schemas.microsoft.com/office/drawing/2014/main" id="{1BE40EB9-81B6-450D-829D-9743BF24751D}"/>
              </a:ext>
            </a:extLst>
          </p:cNvPr>
          <p:cNvSpPr/>
          <p:nvPr/>
        </p:nvSpPr>
        <p:spPr>
          <a:xfrm>
            <a:off x="2604897" y="3851011"/>
            <a:ext cx="1272691" cy="272510"/>
          </a:xfrm>
          <a:prstGeom prst="roundRect">
            <a:avLst>
              <a:gd name="adj" fmla="val 50000"/>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a:solidFill>
                  <a:schemeClr val="tx1"/>
                </a:solidFill>
                <a:latin typeface="Calibri"/>
              </a:rPr>
              <a:t>Humidity</a:t>
            </a:r>
          </a:p>
        </p:txBody>
      </p:sp>
      <p:sp>
        <p:nvSpPr>
          <p:cNvPr id="52" name="Rectangle: Rounded Corners 51">
            <a:extLst>
              <a:ext uri="{FF2B5EF4-FFF2-40B4-BE49-F238E27FC236}">
                <a16:creationId xmlns:a16="http://schemas.microsoft.com/office/drawing/2014/main" id="{66B83CC1-B0E2-425F-943A-374020167FE1}"/>
              </a:ext>
            </a:extLst>
          </p:cNvPr>
          <p:cNvSpPr/>
          <p:nvPr/>
        </p:nvSpPr>
        <p:spPr>
          <a:xfrm>
            <a:off x="2165380" y="4229510"/>
            <a:ext cx="1469067" cy="272510"/>
          </a:xfrm>
          <a:prstGeom prst="roundRect">
            <a:avLst>
              <a:gd name="adj" fmla="val 50000"/>
            </a:avLst>
          </a:prstGeom>
          <a:noFill/>
          <a:ln w="381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Temperature</a:t>
            </a:r>
          </a:p>
        </p:txBody>
      </p:sp>
      <p:sp>
        <p:nvSpPr>
          <p:cNvPr id="51" name="Rectangle: Rounded Corners 50">
            <a:extLst>
              <a:ext uri="{FF2B5EF4-FFF2-40B4-BE49-F238E27FC236}">
                <a16:creationId xmlns:a16="http://schemas.microsoft.com/office/drawing/2014/main" id="{4E147439-CA77-46FD-B891-5ED87036A5F7}"/>
              </a:ext>
            </a:extLst>
          </p:cNvPr>
          <p:cNvSpPr/>
          <p:nvPr/>
        </p:nvSpPr>
        <p:spPr>
          <a:xfrm>
            <a:off x="1827678" y="4608008"/>
            <a:ext cx="1723199" cy="272510"/>
          </a:xfrm>
          <a:prstGeom prst="roundRect">
            <a:avLst>
              <a:gd name="adj" fmla="val 50000"/>
            </a:avLst>
          </a:prstGeom>
          <a:solidFill>
            <a:schemeClr val="bg2"/>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Environment</a:t>
            </a:r>
            <a:endParaRPr lang="en-US" sz="700" b="1">
              <a:solidFill>
                <a:srgbClr val="FFFFFF"/>
              </a:solidFill>
              <a:latin typeface="Calibri"/>
            </a:endParaRPr>
          </a:p>
        </p:txBody>
      </p:sp>
      <p:grpSp>
        <p:nvGrpSpPr>
          <p:cNvPr id="72" name="Group 71">
            <a:extLst>
              <a:ext uri="{FF2B5EF4-FFF2-40B4-BE49-F238E27FC236}">
                <a16:creationId xmlns:a16="http://schemas.microsoft.com/office/drawing/2014/main" id="{92FEF824-2196-42CF-9142-A671262175D9}"/>
              </a:ext>
            </a:extLst>
          </p:cNvPr>
          <p:cNvGrpSpPr/>
          <p:nvPr/>
        </p:nvGrpSpPr>
        <p:grpSpPr>
          <a:xfrm>
            <a:off x="2947554" y="1462604"/>
            <a:ext cx="3709147" cy="3921868"/>
            <a:chOff x="15404228" y="2924696"/>
            <a:chExt cx="7419260" cy="7844758"/>
          </a:xfrm>
          <a:solidFill>
            <a:schemeClr val="bg1">
              <a:lumMod val="95000"/>
            </a:schemeClr>
          </a:solidFill>
        </p:grpSpPr>
        <p:sp>
          <p:nvSpPr>
            <p:cNvPr id="73" name="Parallelogram 72">
              <a:extLst>
                <a:ext uri="{FF2B5EF4-FFF2-40B4-BE49-F238E27FC236}">
                  <a16:creationId xmlns:a16="http://schemas.microsoft.com/office/drawing/2014/main" id="{BC38CBC9-6972-488F-80AE-CDCBD2329B6B}"/>
                </a:ext>
              </a:extLst>
            </p:cNvPr>
            <p:cNvSpPr/>
            <p:nvPr/>
          </p:nvSpPr>
          <p:spPr>
            <a:xfrm flipH="1" flipV="1">
              <a:off x="15428373" y="6843713"/>
              <a:ext cx="3639774" cy="3925741"/>
            </a:xfrm>
            <a:prstGeom prst="parallelogram">
              <a:avLst>
                <a:gd name="adj" fmla="val 4626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74" name="Parallelogram 73">
              <a:extLst>
                <a:ext uri="{FF2B5EF4-FFF2-40B4-BE49-F238E27FC236}">
                  <a16:creationId xmlns:a16="http://schemas.microsoft.com/office/drawing/2014/main" id="{809AB8DA-7A58-49A1-AB27-B268F7362FF4}"/>
                </a:ext>
              </a:extLst>
            </p:cNvPr>
            <p:cNvSpPr/>
            <p:nvPr/>
          </p:nvSpPr>
          <p:spPr>
            <a:xfrm flipH="1">
              <a:off x="15404228" y="2924696"/>
              <a:ext cx="4177988" cy="3925741"/>
            </a:xfrm>
            <a:prstGeom prst="parallelogram">
              <a:avLst>
                <a:gd name="adj" fmla="val 4571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75" name="Rectangle 74">
              <a:extLst>
                <a:ext uri="{FF2B5EF4-FFF2-40B4-BE49-F238E27FC236}">
                  <a16:creationId xmlns:a16="http://schemas.microsoft.com/office/drawing/2014/main" id="{F32A3F45-3C77-494B-9108-0A1662FCBF2D}"/>
                </a:ext>
              </a:extLst>
            </p:cNvPr>
            <p:cNvSpPr/>
            <p:nvPr/>
          </p:nvSpPr>
          <p:spPr>
            <a:xfrm>
              <a:off x="17190470" y="2924696"/>
              <a:ext cx="5633018" cy="78168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prstTxWarp prst="textNoShape">
                <a:avLst/>
              </a:prstTxWarp>
              <a:noAutofit/>
            </a:bodyPr>
            <a:lstStyle/>
            <a:p>
              <a:pPr algn="ctr" defTabSz="228554">
                <a:defRPr/>
              </a:pPr>
              <a:endParaRPr lang="en-US" sz="900">
                <a:solidFill>
                  <a:srgbClr val="FFFFFF"/>
                </a:solidFill>
                <a:latin typeface="Calibri"/>
              </a:endParaRPr>
            </a:p>
          </p:txBody>
        </p:sp>
      </p:grpSp>
      <p:sp>
        <p:nvSpPr>
          <p:cNvPr id="36" name="Rectangle: Rounded Corners 35">
            <a:extLst>
              <a:ext uri="{FF2B5EF4-FFF2-40B4-BE49-F238E27FC236}">
                <a16:creationId xmlns:a16="http://schemas.microsoft.com/office/drawing/2014/main" id="{1B1F27DF-37B0-41ED-92E8-854418D77470}"/>
              </a:ext>
            </a:extLst>
          </p:cNvPr>
          <p:cNvSpPr/>
          <p:nvPr/>
        </p:nvSpPr>
        <p:spPr>
          <a:xfrm>
            <a:off x="4515067" y="4568736"/>
            <a:ext cx="879798" cy="272510"/>
          </a:xfrm>
          <a:prstGeom prst="roundRect">
            <a:avLst>
              <a:gd name="adj" fmla="val 50000"/>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Brake</a:t>
            </a:r>
          </a:p>
        </p:txBody>
      </p:sp>
      <p:sp>
        <p:nvSpPr>
          <p:cNvPr id="37" name="Rectangle: Rounded Corners 36">
            <a:extLst>
              <a:ext uri="{FF2B5EF4-FFF2-40B4-BE49-F238E27FC236}">
                <a16:creationId xmlns:a16="http://schemas.microsoft.com/office/drawing/2014/main" id="{0005BF21-B8A3-41B7-A80D-B8CF0BC4CCAD}"/>
              </a:ext>
            </a:extLst>
          </p:cNvPr>
          <p:cNvSpPr/>
          <p:nvPr/>
        </p:nvSpPr>
        <p:spPr>
          <a:xfrm>
            <a:off x="4371648" y="4154785"/>
            <a:ext cx="1188715" cy="272510"/>
          </a:xfrm>
          <a:prstGeom prst="roundRect">
            <a:avLst>
              <a:gd name="adj" fmla="val 50000"/>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a:solidFill>
                  <a:schemeClr val="tx1"/>
                </a:solidFill>
                <a:latin typeface="Calibri"/>
              </a:rPr>
              <a:t>Engager</a:t>
            </a:r>
          </a:p>
        </p:txBody>
      </p:sp>
      <p:sp>
        <p:nvSpPr>
          <p:cNvPr id="38" name="Rectangle: Rounded Corners 37">
            <a:extLst>
              <a:ext uri="{FF2B5EF4-FFF2-40B4-BE49-F238E27FC236}">
                <a16:creationId xmlns:a16="http://schemas.microsoft.com/office/drawing/2014/main" id="{EBCF12A2-D3F3-4088-8A59-054DB88F6F1E}"/>
              </a:ext>
            </a:extLst>
          </p:cNvPr>
          <p:cNvSpPr/>
          <p:nvPr/>
        </p:nvSpPr>
        <p:spPr>
          <a:xfrm>
            <a:off x="4633376" y="3740835"/>
            <a:ext cx="926987" cy="272510"/>
          </a:xfrm>
          <a:prstGeom prst="roundRect">
            <a:avLst>
              <a:gd name="adj" fmla="val 50000"/>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Angle</a:t>
            </a:r>
          </a:p>
        </p:txBody>
      </p:sp>
      <p:sp>
        <p:nvSpPr>
          <p:cNvPr id="39" name="Rectangle: Rounded Corners 38">
            <a:extLst>
              <a:ext uri="{FF2B5EF4-FFF2-40B4-BE49-F238E27FC236}">
                <a16:creationId xmlns:a16="http://schemas.microsoft.com/office/drawing/2014/main" id="{133A67BD-AD15-48BD-AE28-76E21679D073}"/>
              </a:ext>
            </a:extLst>
          </p:cNvPr>
          <p:cNvSpPr/>
          <p:nvPr/>
        </p:nvSpPr>
        <p:spPr>
          <a:xfrm>
            <a:off x="4022480" y="5098009"/>
            <a:ext cx="1155658" cy="272510"/>
          </a:xfrm>
          <a:prstGeom prst="roundRect">
            <a:avLst>
              <a:gd name="adj" fmla="val 50000"/>
            </a:avLst>
          </a:pr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Methods</a:t>
            </a:r>
            <a:endParaRPr lang="en-US" sz="700" b="1">
              <a:solidFill>
                <a:srgbClr val="FFFFFF"/>
              </a:solidFill>
              <a:latin typeface="Calibri"/>
            </a:endParaRPr>
          </a:p>
        </p:txBody>
      </p:sp>
      <p:sp>
        <p:nvSpPr>
          <p:cNvPr id="41" name="Rectangle: Rounded Corners 40">
            <a:extLst>
              <a:ext uri="{FF2B5EF4-FFF2-40B4-BE49-F238E27FC236}">
                <a16:creationId xmlns:a16="http://schemas.microsoft.com/office/drawing/2014/main" id="{E1AFF7D7-D534-4957-A297-FCDBF68986B2}"/>
              </a:ext>
            </a:extLst>
          </p:cNvPr>
          <p:cNvSpPr/>
          <p:nvPr/>
        </p:nvSpPr>
        <p:spPr>
          <a:xfrm>
            <a:off x="4515066" y="2828707"/>
            <a:ext cx="1059402" cy="272510"/>
          </a:xfrm>
          <a:prstGeom prst="roundRect">
            <a:avLst>
              <a:gd name="adj" fmla="val 50000"/>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Suppliers</a:t>
            </a:r>
          </a:p>
        </p:txBody>
      </p:sp>
      <p:sp>
        <p:nvSpPr>
          <p:cNvPr id="42" name="Rectangle: Rounded Corners 41">
            <a:extLst>
              <a:ext uri="{FF2B5EF4-FFF2-40B4-BE49-F238E27FC236}">
                <a16:creationId xmlns:a16="http://schemas.microsoft.com/office/drawing/2014/main" id="{4293378A-63F0-4342-B394-145302712B66}"/>
              </a:ext>
            </a:extLst>
          </p:cNvPr>
          <p:cNvSpPr/>
          <p:nvPr/>
        </p:nvSpPr>
        <p:spPr>
          <a:xfrm>
            <a:off x="4240973" y="2414757"/>
            <a:ext cx="1251432" cy="272510"/>
          </a:xfrm>
          <a:prstGeom prst="roundRect">
            <a:avLst>
              <a:gd name="adj" fmla="val 50000"/>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a:solidFill>
                  <a:schemeClr val="tx1"/>
                </a:solidFill>
                <a:latin typeface="Calibri"/>
              </a:rPr>
              <a:t>Lubricants</a:t>
            </a:r>
          </a:p>
        </p:txBody>
      </p:sp>
      <p:sp>
        <p:nvSpPr>
          <p:cNvPr id="43" name="Rectangle: Rounded Corners 42">
            <a:extLst>
              <a:ext uri="{FF2B5EF4-FFF2-40B4-BE49-F238E27FC236}">
                <a16:creationId xmlns:a16="http://schemas.microsoft.com/office/drawing/2014/main" id="{FBF46C36-11C2-4794-90D6-5664A99466F4}"/>
              </a:ext>
            </a:extLst>
          </p:cNvPr>
          <p:cNvSpPr/>
          <p:nvPr/>
        </p:nvSpPr>
        <p:spPr>
          <a:xfrm>
            <a:off x="4013298" y="1474487"/>
            <a:ext cx="1155658" cy="272510"/>
          </a:xfrm>
          <a:prstGeom prst="roundRect">
            <a:avLst>
              <a:gd name="adj" fmla="val 50000"/>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Materials</a:t>
            </a:r>
            <a:endParaRPr lang="en-US" sz="700" b="1">
              <a:solidFill>
                <a:srgbClr val="FFFFFF"/>
              </a:solidFill>
              <a:latin typeface="Calibri"/>
            </a:endParaRPr>
          </a:p>
        </p:txBody>
      </p:sp>
      <p:sp>
        <p:nvSpPr>
          <p:cNvPr id="44" name="Rectangle: Rounded Corners 43">
            <a:extLst>
              <a:ext uri="{FF2B5EF4-FFF2-40B4-BE49-F238E27FC236}">
                <a16:creationId xmlns:a16="http://schemas.microsoft.com/office/drawing/2014/main" id="{EC947646-8F56-4510-A6F2-60268C476C1A}"/>
              </a:ext>
            </a:extLst>
          </p:cNvPr>
          <p:cNvSpPr/>
          <p:nvPr/>
        </p:nvSpPr>
        <p:spPr>
          <a:xfrm>
            <a:off x="4420007" y="2000806"/>
            <a:ext cx="1059402" cy="272510"/>
          </a:xfrm>
          <a:prstGeom prst="roundRect">
            <a:avLst>
              <a:gd name="adj" fmla="val 50000"/>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chemeClr val="tx1"/>
                </a:solidFill>
                <a:latin typeface="Calibri"/>
              </a:rPr>
              <a:t>Alloys</a:t>
            </a:r>
            <a:endParaRPr lang="en-US" sz="700" b="1">
              <a:solidFill>
                <a:schemeClr val="tx1"/>
              </a:solidFill>
              <a:latin typeface="Calibri"/>
            </a:endParaRPr>
          </a:p>
        </p:txBody>
      </p:sp>
      <p:grpSp>
        <p:nvGrpSpPr>
          <p:cNvPr id="64" name="Group 63">
            <a:extLst>
              <a:ext uri="{FF2B5EF4-FFF2-40B4-BE49-F238E27FC236}">
                <a16:creationId xmlns:a16="http://schemas.microsoft.com/office/drawing/2014/main" id="{454E8117-7723-4771-B725-668867413C93}"/>
              </a:ext>
            </a:extLst>
          </p:cNvPr>
          <p:cNvGrpSpPr/>
          <p:nvPr/>
        </p:nvGrpSpPr>
        <p:grpSpPr>
          <a:xfrm>
            <a:off x="4896387" y="1462604"/>
            <a:ext cx="3609367" cy="3921869"/>
            <a:chOff x="15603814" y="2924696"/>
            <a:chExt cx="7219674" cy="7844760"/>
          </a:xfrm>
          <a:solidFill>
            <a:schemeClr val="bg1">
              <a:lumMod val="95000"/>
            </a:schemeClr>
          </a:solidFill>
        </p:grpSpPr>
        <p:sp>
          <p:nvSpPr>
            <p:cNvPr id="65" name="Parallelogram 64">
              <a:extLst>
                <a:ext uri="{FF2B5EF4-FFF2-40B4-BE49-F238E27FC236}">
                  <a16:creationId xmlns:a16="http://schemas.microsoft.com/office/drawing/2014/main" id="{C2D464F4-B698-4F1D-B22A-E18718E24970}"/>
                </a:ext>
              </a:extLst>
            </p:cNvPr>
            <p:cNvSpPr/>
            <p:nvPr/>
          </p:nvSpPr>
          <p:spPr>
            <a:xfrm flipH="1" flipV="1">
              <a:off x="15621300" y="6843715"/>
              <a:ext cx="3446847" cy="3925741"/>
            </a:xfrm>
            <a:prstGeom prst="parallelogram">
              <a:avLst>
                <a:gd name="adj" fmla="val 412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6" name="Parallelogram 65">
              <a:extLst>
                <a:ext uri="{FF2B5EF4-FFF2-40B4-BE49-F238E27FC236}">
                  <a16:creationId xmlns:a16="http://schemas.microsoft.com/office/drawing/2014/main" id="{0D942FD0-AA5F-4016-88BC-597DCE02CE9E}"/>
                </a:ext>
              </a:extLst>
            </p:cNvPr>
            <p:cNvSpPr/>
            <p:nvPr/>
          </p:nvSpPr>
          <p:spPr>
            <a:xfrm flipH="1">
              <a:off x="15603814" y="2924696"/>
              <a:ext cx="3446847" cy="3925741"/>
            </a:xfrm>
            <a:prstGeom prst="parallelogram">
              <a:avLst>
                <a:gd name="adj" fmla="val 412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7" name="Rectangle 66">
              <a:extLst>
                <a:ext uri="{FF2B5EF4-FFF2-40B4-BE49-F238E27FC236}">
                  <a16:creationId xmlns:a16="http://schemas.microsoft.com/office/drawing/2014/main" id="{21E86782-F3AB-4470-941E-6F9972BFD8A2}"/>
                </a:ext>
              </a:extLst>
            </p:cNvPr>
            <p:cNvSpPr/>
            <p:nvPr/>
          </p:nvSpPr>
          <p:spPr>
            <a:xfrm>
              <a:off x="17190470" y="2924696"/>
              <a:ext cx="5633018" cy="78168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prstTxWarp prst="textNoShape">
                <a:avLst/>
              </a:prstTxWarp>
              <a:noAutofit/>
            </a:bodyPr>
            <a:lstStyle/>
            <a:p>
              <a:pPr algn="ctr" defTabSz="228554">
                <a:defRPr/>
              </a:pPr>
              <a:endParaRPr lang="en-US" sz="900">
                <a:solidFill>
                  <a:srgbClr val="FFFFFF"/>
                </a:solidFill>
                <a:latin typeface="Calibri"/>
              </a:endParaRPr>
            </a:p>
          </p:txBody>
        </p:sp>
      </p:grpSp>
      <p:sp>
        <p:nvSpPr>
          <p:cNvPr id="30" name="Rectangle: Rounded Corners 29">
            <a:extLst>
              <a:ext uri="{FF2B5EF4-FFF2-40B4-BE49-F238E27FC236}">
                <a16:creationId xmlns:a16="http://schemas.microsoft.com/office/drawing/2014/main" id="{B59E2D37-EC40-475E-89C4-C0B62C032205}"/>
              </a:ext>
            </a:extLst>
          </p:cNvPr>
          <p:cNvSpPr/>
          <p:nvPr/>
        </p:nvSpPr>
        <p:spPr>
          <a:xfrm>
            <a:off x="5810749" y="4568736"/>
            <a:ext cx="1433021" cy="272510"/>
          </a:xfrm>
          <a:prstGeom prst="roundRect">
            <a:avLst>
              <a:gd name="adj" fmla="val 5000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Blade Wear</a:t>
            </a:r>
          </a:p>
        </p:txBody>
      </p:sp>
      <p:sp>
        <p:nvSpPr>
          <p:cNvPr id="31" name="Rectangle: Rounded Corners 30">
            <a:extLst>
              <a:ext uri="{FF2B5EF4-FFF2-40B4-BE49-F238E27FC236}">
                <a16:creationId xmlns:a16="http://schemas.microsoft.com/office/drawing/2014/main" id="{E3B3C87F-29B7-4C77-A599-BD6B7B275176}"/>
              </a:ext>
            </a:extLst>
          </p:cNvPr>
          <p:cNvSpPr/>
          <p:nvPr/>
        </p:nvSpPr>
        <p:spPr>
          <a:xfrm>
            <a:off x="6362206" y="4154785"/>
            <a:ext cx="1047063" cy="272510"/>
          </a:xfrm>
          <a:prstGeom prst="roundRect">
            <a:avLst>
              <a:gd name="adj" fmla="val 5000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Speed</a:t>
            </a:r>
          </a:p>
        </p:txBody>
      </p:sp>
      <p:sp>
        <p:nvSpPr>
          <p:cNvPr id="32" name="Rectangle: Rounded Corners 31">
            <a:extLst>
              <a:ext uri="{FF2B5EF4-FFF2-40B4-BE49-F238E27FC236}">
                <a16:creationId xmlns:a16="http://schemas.microsoft.com/office/drawing/2014/main" id="{BD372FF2-F437-48A9-8612-CD3D95FF2383}"/>
              </a:ext>
            </a:extLst>
          </p:cNvPr>
          <p:cNvSpPr/>
          <p:nvPr/>
        </p:nvSpPr>
        <p:spPr>
          <a:xfrm>
            <a:off x="5932352" y="3740835"/>
            <a:ext cx="1476917" cy="272510"/>
          </a:xfrm>
          <a:prstGeom prst="roundRect">
            <a:avLst>
              <a:gd name="adj" fmla="val 50000"/>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0" rIns="45714" bIns="0" numCol="1" spcCol="0" rtlCol="0" fromWordArt="0" anchor="ctr" anchorCtr="0" forceAA="0" compatLnSpc="1">
            <a:prstTxWarp prst="textNoShape">
              <a:avLst/>
            </a:prstTxWarp>
            <a:noAutofit/>
          </a:bodyPr>
          <a:lstStyle/>
          <a:p>
            <a:pPr defTabSz="228554">
              <a:lnSpc>
                <a:spcPct val="89000"/>
              </a:lnSpc>
              <a:defRPr/>
            </a:pPr>
            <a:r>
              <a:rPr lang="en-US" sz="1400" b="1">
                <a:solidFill>
                  <a:schemeClr val="tx1"/>
                </a:solidFill>
                <a:latin typeface="Calibri"/>
              </a:rPr>
              <a:t>Infrastructure</a:t>
            </a:r>
          </a:p>
        </p:txBody>
      </p:sp>
      <p:sp>
        <p:nvSpPr>
          <p:cNvPr id="28" name="Rectangle: Rounded Corners 27">
            <a:extLst>
              <a:ext uri="{FF2B5EF4-FFF2-40B4-BE49-F238E27FC236}">
                <a16:creationId xmlns:a16="http://schemas.microsoft.com/office/drawing/2014/main" id="{7415D703-E482-4B19-902D-8FA8BD7AA35F}"/>
              </a:ext>
            </a:extLst>
          </p:cNvPr>
          <p:cNvSpPr/>
          <p:nvPr/>
        </p:nvSpPr>
        <p:spPr>
          <a:xfrm>
            <a:off x="5871386" y="5098009"/>
            <a:ext cx="1155658" cy="272510"/>
          </a:xfrm>
          <a:prstGeom prst="roundRect">
            <a:avLst>
              <a:gd name="adj" fmla="val 50000"/>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Machines</a:t>
            </a:r>
            <a:endParaRPr lang="en-US" sz="700" b="1">
              <a:solidFill>
                <a:srgbClr val="FFFFFF"/>
              </a:solidFill>
              <a:latin typeface="Calibri"/>
            </a:endParaRPr>
          </a:p>
        </p:txBody>
      </p:sp>
      <p:sp>
        <p:nvSpPr>
          <p:cNvPr id="26" name="Rectangle: Rounded Corners 25">
            <a:extLst>
              <a:ext uri="{FF2B5EF4-FFF2-40B4-BE49-F238E27FC236}">
                <a16:creationId xmlns:a16="http://schemas.microsoft.com/office/drawing/2014/main" id="{33498C1D-D17F-4BEA-A44F-483A8B206027}"/>
              </a:ext>
            </a:extLst>
          </p:cNvPr>
          <p:cNvSpPr/>
          <p:nvPr/>
        </p:nvSpPr>
        <p:spPr>
          <a:xfrm>
            <a:off x="6363972" y="2828707"/>
            <a:ext cx="1059402" cy="272510"/>
          </a:xfrm>
          <a:prstGeom prst="roundRect">
            <a:avLst>
              <a:gd name="adj" fmla="val 50000"/>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a:solidFill>
                  <a:schemeClr val="tx1"/>
                </a:solidFill>
                <a:latin typeface="Calibri"/>
              </a:rPr>
              <a:t>Training</a:t>
            </a:r>
            <a:endParaRPr lang="en-US" sz="700">
              <a:solidFill>
                <a:schemeClr val="tx1"/>
              </a:solidFill>
              <a:latin typeface="Calibri"/>
            </a:endParaRPr>
          </a:p>
        </p:txBody>
      </p:sp>
      <p:sp>
        <p:nvSpPr>
          <p:cNvPr id="27" name="Rectangle: Rounded Corners 26">
            <a:extLst>
              <a:ext uri="{FF2B5EF4-FFF2-40B4-BE49-F238E27FC236}">
                <a16:creationId xmlns:a16="http://schemas.microsoft.com/office/drawing/2014/main" id="{B7F74F83-50B4-4020-A3AC-D8E7EED6C6F1}"/>
              </a:ext>
            </a:extLst>
          </p:cNvPr>
          <p:cNvSpPr/>
          <p:nvPr/>
        </p:nvSpPr>
        <p:spPr>
          <a:xfrm>
            <a:off x="6089879" y="2414757"/>
            <a:ext cx="1251432" cy="272510"/>
          </a:xfrm>
          <a:prstGeom prst="roundRect">
            <a:avLst>
              <a:gd name="adj" fmla="val 50000"/>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chemeClr val="tx1"/>
                </a:solidFill>
                <a:latin typeface="Calibri"/>
              </a:rPr>
              <a:t>Operators</a:t>
            </a:r>
            <a:endParaRPr lang="en-US" sz="700" b="1">
              <a:solidFill>
                <a:schemeClr val="tx1"/>
              </a:solidFill>
              <a:latin typeface="Calibri"/>
            </a:endParaRPr>
          </a:p>
        </p:txBody>
      </p:sp>
      <p:sp>
        <p:nvSpPr>
          <p:cNvPr id="25" name="Rectangle: Rounded Corners 24">
            <a:extLst>
              <a:ext uri="{FF2B5EF4-FFF2-40B4-BE49-F238E27FC236}">
                <a16:creationId xmlns:a16="http://schemas.microsoft.com/office/drawing/2014/main" id="{BC268ADD-75B5-4428-8121-A1BA27A89277}"/>
              </a:ext>
            </a:extLst>
          </p:cNvPr>
          <p:cNvSpPr/>
          <p:nvPr/>
        </p:nvSpPr>
        <p:spPr>
          <a:xfrm>
            <a:off x="5862204" y="1474487"/>
            <a:ext cx="1155658" cy="272510"/>
          </a:xfrm>
          <a:prstGeom prst="roundRect">
            <a:avLst>
              <a:gd name="adj" fmla="val 50000"/>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rgbClr val="FFFFFF"/>
                </a:solidFill>
                <a:latin typeface="Calibri"/>
              </a:rPr>
              <a:t>Personnel</a:t>
            </a:r>
            <a:endParaRPr lang="en-US" sz="700" b="1">
              <a:solidFill>
                <a:srgbClr val="FFFFFF"/>
              </a:solidFill>
              <a:latin typeface="Calibri"/>
            </a:endParaRPr>
          </a:p>
        </p:txBody>
      </p:sp>
      <p:sp>
        <p:nvSpPr>
          <p:cNvPr id="23" name="Rectangle: Rounded Corners 22">
            <a:extLst>
              <a:ext uri="{FF2B5EF4-FFF2-40B4-BE49-F238E27FC236}">
                <a16:creationId xmlns:a16="http://schemas.microsoft.com/office/drawing/2014/main" id="{C1A8E8F4-E782-48E9-8E11-8909C8E34106}"/>
              </a:ext>
            </a:extLst>
          </p:cNvPr>
          <p:cNvSpPr/>
          <p:nvPr/>
        </p:nvSpPr>
        <p:spPr>
          <a:xfrm>
            <a:off x="6268913" y="2000806"/>
            <a:ext cx="1059402" cy="272510"/>
          </a:xfrm>
          <a:prstGeom prst="roundRect">
            <a:avLst>
              <a:gd name="adj" fmla="val 50000"/>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defTabSz="228554">
              <a:lnSpc>
                <a:spcPct val="89000"/>
              </a:lnSpc>
              <a:defRPr/>
            </a:pPr>
            <a:r>
              <a:rPr lang="en-US" sz="1400" b="1">
                <a:solidFill>
                  <a:schemeClr val="tx1"/>
                </a:solidFill>
                <a:latin typeface="Calibri"/>
              </a:rPr>
              <a:t>Shifts</a:t>
            </a:r>
            <a:endParaRPr lang="en-US" sz="700" b="1">
              <a:solidFill>
                <a:schemeClr val="tx1"/>
              </a:solidFill>
              <a:latin typeface="Calibri"/>
            </a:endParaRPr>
          </a:p>
        </p:txBody>
      </p:sp>
      <p:grpSp>
        <p:nvGrpSpPr>
          <p:cNvPr id="63" name="Group 62">
            <a:extLst>
              <a:ext uri="{FF2B5EF4-FFF2-40B4-BE49-F238E27FC236}">
                <a16:creationId xmlns:a16="http://schemas.microsoft.com/office/drawing/2014/main" id="{DA18C888-B7C2-455F-B455-931E9C019D41}"/>
              </a:ext>
            </a:extLst>
          </p:cNvPr>
          <p:cNvGrpSpPr/>
          <p:nvPr/>
        </p:nvGrpSpPr>
        <p:grpSpPr>
          <a:xfrm>
            <a:off x="6754106" y="1462604"/>
            <a:ext cx="4656153" cy="3921869"/>
            <a:chOff x="15603814" y="2924696"/>
            <a:chExt cx="9313518" cy="7844760"/>
          </a:xfrm>
          <a:solidFill>
            <a:schemeClr val="bg1">
              <a:lumMod val="95000"/>
            </a:schemeClr>
          </a:solidFill>
        </p:grpSpPr>
        <p:sp>
          <p:nvSpPr>
            <p:cNvPr id="29" name="Parallelogram 28">
              <a:extLst>
                <a:ext uri="{FF2B5EF4-FFF2-40B4-BE49-F238E27FC236}">
                  <a16:creationId xmlns:a16="http://schemas.microsoft.com/office/drawing/2014/main" id="{ED64AAF4-EFED-40E1-9E8D-65AFF4E3124D}"/>
                </a:ext>
              </a:extLst>
            </p:cNvPr>
            <p:cNvSpPr/>
            <p:nvPr/>
          </p:nvSpPr>
          <p:spPr>
            <a:xfrm flipH="1" flipV="1">
              <a:off x="15621300" y="6843715"/>
              <a:ext cx="3446847" cy="3925741"/>
            </a:xfrm>
            <a:prstGeom prst="parallelogram">
              <a:avLst>
                <a:gd name="adj" fmla="val 412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19" name="Parallelogram 18">
              <a:extLst>
                <a:ext uri="{FF2B5EF4-FFF2-40B4-BE49-F238E27FC236}">
                  <a16:creationId xmlns:a16="http://schemas.microsoft.com/office/drawing/2014/main" id="{9FE55178-A51E-4838-BCF1-CDD3AA897EDC}"/>
                </a:ext>
              </a:extLst>
            </p:cNvPr>
            <p:cNvSpPr/>
            <p:nvPr/>
          </p:nvSpPr>
          <p:spPr>
            <a:xfrm flipH="1">
              <a:off x="15603814" y="2924696"/>
              <a:ext cx="3446847" cy="3925741"/>
            </a:xfrm>
            <a:prstGeom prst="parallelogram">
              <a:avLst>
                <a:gd name="adj" fmla="val 41283"/>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sp>
          <p:nvSpPr>
            <p:cNvPr id="62" name="Rectangle 61">
              <a:extLst>
                <a:ext uri="{FF2B5EF4-FFF2-40B4-BE49-F238E27FC236}">
                  <a16:creationId xmlns:a16="http://schemas.microsoft.com/office/drawing/2014/main" id="{08B5019B-CD37-4222-8B61-EB65E56E376A}"/>
                </a:ext>
              </a:extLst>
            </p:cNvPr>
            <p:cNvSpPr/>
            <p:nvPr/>
          </p:nvSpPr>
          <p:spPr>
            <a:xfrm>
              <a:off x="17190470" y="2924696"/>
              <a:ext cx="7726862" cy="78168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22857" rIns="45714" bIns="22857" numCol="1" spcCol="0" rtlCol="0" fromWordArt="0" anchor="ctr" anchorCtr="0" forceAA="0" compatLnSpc="1">
              <a:prstTxWarp prst="textNoShape">
                <a:avLst/>
              </a:prstTxWarp>
              <a:noAutofit/>
            </a:bodyPr>
            <a:lstStyle/>
            <a:p>
              <a:pPr algn="ctr" defTabSz="228554">
                <a:defRPr/>
              </a:pPr>
              <a:endParaRPr lang="en-US" sz="900">
                <a:solidFill>
                  <a:srgbClr val="FFFFFF"/>
                </a:solidFill>
                <a:latin typeface="Calibri"/>
              </a:endParaRPr>
            </a:p>
          </p:txBody>
        </p:sp>
      </p:grpSp>
      <p:sp>
        <p:nvSpPr>
          <p:cNvPr id="9" name="Freeform 5">
            <a:extLst>
              <a:ext uri="{FF2B5EF4-FFF2-40B4-BE49-F238E27FC236}">
                <a16:creationId xmlns:a16="http://schemas.microsoft.com/office/drawing/2014/main" id="{9E4C624D-B7C8-4D01-9576-BC5A4A9F2B58}"/>
              </a:ext>
            </a:extLst>
          </p:cNvPr>
          <p:cNvSpPr>
            <a:spLocks/>
          </p:cNvSpPr>
          <p:nvPr/>
        </p:nvSpPr>
        <p:spPr bwMode="auto">
          <a:xfrm>
            <a:off x="1566370" y="3390588"/>
            <a:ext cx="6870353" cy="84507"/>
          </a:xfrm>
          <a:custGeom>
            <a:avLst/>
            <a:gdLst>
              <a:gd name="T0" fmla="*/ 0 w 3600"/>
              <a:gd name="T1" fmla="*/ 20 h 44"/>
              <a:gd name="T2" fmla="*/ 900 w 3600"/>
              <a:gd name="T3" fmla="*/ 5 h 44"/>
              <a:gd name="T4" fmla="*/ 1125 w 3600"/>
              <a:gd name="T5" fmla="*/ 3 h 44"/>
              <a:gd name="T6" fmla="*/ 1350 w 3600"/>
              <a:gd name="T7" fmla="*/ 2 h 44"/>
              <a:gd name="T8" fmla="*/ 1575 w 3600"/>
              <a:gd name="T9" fmla="*/ 1 h 44"/>
              <a:gd name="T10" fmla="*/ 1800 w 3600"/>
              <a:gd name="T11" fmla="*/ 0 h 44"/>
              <a:gd name="T12" fmla="*/ 2700 w 3600"/>
              <a:gd name="T13" fmla="*/ 3 h 44"/>
              <a:gd name="T14" fmla="*/ 2925 w 3600"/>
              <a:gd name="T15" fmla="*/ 6 h 44"/>
              <a:gd name="T16" fmla="*/ 3150 w 3600"/>
              <a:gd name="T17" fmla="*/ 9 h 44"/>
              <a:gd name="T18" fmla="*/ 3600 w 3600"/>
              <a:gd name="T19" fmla="*/ 20 h 44"/>
              <a:gd name="T20" fmla="*/ 3600 w 3600"/>
              <a:gd name="T21" fmla="*/ 24 h 44"/>
              <a:gd name="T22" fmla="*/ 3150 w 3600"/>
              <a:gd name="T23" fmla="*/ 35 h 44"/>
              <a:gd name="T24" fmla="*/ 2925 w 3600"/>
              <a:gd name="T25" fmla="*/ 38 h 44"/>
              <a:gd name="T26" fmla="*/ 2700 w 3600"/>
              <a:gd name="T27" fmla="*/ 41 h 44"/>
              <a:gd name="T28" fmla="*/ 1800 w 3600"/>
              <a:gd name="T29" fmla="*/ 44 h 44"/>
              <a:gd name="T30" fmla="*/ 1575 w 3600"/>
              <a:gd name="T31" fmla="*/ 43 h 44"/>
              <a:gd name="T32" fmla="*/ 1350 w 3600"/>
              <a:gd name="T33" fmla="*/ 42 h 44"/>
              <a:gd name="T34" fmla="*/ 1125 w 3600"/>
              <a:gd name="T35" fmla="*/ 41 h 44"/>
              <a:gd name="T36" fmla="*/ 900 w 3600"/>
              <a:gd name="T37" fmla="*/ 39 h 44"/>
              <a:gd name="T38" fmla="*/ 0 w 3600"/>
              <a:gd name="T39" fmla="*/ 24 h 44"/>
              <a:gd name="T40" fmla="*/ 0 w 3600"/>
              <a:gd name="T41" fmla="*/ 2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00" h="44">
                <a:moveTo>
                  <a:pt x="0" y="20"/>
                </a:moveTo>
                <a:cubicBezTo>
                  <a:pt x="300" y="12"/>
                  <a:pt x="600" y="8"/>
                  <a:pt x="900" y="5"/>
                </a:cubicBezTo>
                <a:cubicBezTo>
                  <a:pt x="1125" y="3"/>
                  <a:pt x="1125" y="3"/>
                  <a:pt x="1125" y="3"/>
                </a:cubicBezTo>
                <a:cubicBezTo>
                  <a:pt x="1350" y="2"/>
                  <a:pt x="1350" y="2"/>
                  <a:pt x="1350" y="2"/>
                </a:cubicBezTo>
                <a:cubicBezTo>
                  <a:pt x="1425" y="2"/>
                  <a:pt x="1500" y="1"/>
                  <a:pt x="1575" y="1"/>
                </a:cubicBezTo>
                <a:cubicBezTo>
                  <a:pt x="1800" y="0"/>
                  <a:pt x="1800" y="0"/>
                  <a:pt x="1800" y="0"/>
                </a:cubicBezTo>
                <a:cubicBezTo>
                  <a:pt x="2100" y="0"/>
                  <a:pt x="2400" y="1"/>
                  <a:pt x="2700" y="3"/>
                </a:cubicBezTo>
                <a:cubicBezTo>
                  <a:pt x="2925" y="6"/>
                  <a:pt x="2925" y="6"/>
                  <a:pt x="2925" y="6"/>
                </a:cubicBezTo>
                <a:cubicBezTo>
                  <a:pt x="3150" y="9"/>
                  <a:pt x="3150" y="9"/>
                  <a:pt x="3150" y="9"/>
                </a:cubicBezTo>
                <a:cubicBezTo>
                  <a:pt x="3300" y="12"/>
                  <a:pt x="3450" y="15"/>
                  <a:pt x="3600" y="20"/>
                </a:cubicBezTo>
                <a:cubicBezTo>
                  <a:pt x="3600" y="24"/>
                  <a:pt x="3600" y="24"/>
                  <a:pt x="3600" y="24"/>
                </a:cubicBezTo>
                <a:cubicBezTo>
                  <a:pt x="3450" y="29"/>
                  <a:pt x="3300" y="32"/>
                  <a:pt x="3150" y="35"/>
                </a:cubicBezTo>
                <a:cubicBezTo>
                  <a:pt x="2925" y="38"/>
                  <a:pt x="2925" y="38"/>
                  <a:pt x="2925" y="38"/>
                </a:cubicBezTo>
                <a:cubicBezTo>
                  <a:pt x="2700" y="41"/>
                  <a:pt x="2700" y="41"/>
                  <a:pt x="2700" y="41"/>
                </a:cubicBezTo>
                <a:cubicBezTo>
                  <a:pt x="2400" y="43"/>
                  <a:pt x="2100" y="44"/>
                  <a:pt x="1800" y="44"/>
                </a:cubicBezTo>
                <a:cubicBezTo>
                  <a:pt x="1575" y="43"/>
                  <a:pt x="1575" y="43"/>
                  <a:pt x="1575" y="43"/>
                </a:cubicBezTo>
                <a:cubicBezTo>
                  <a:pt x="1500" y="43"/>
                  <a:pt x="1425" y="42"/>
                  <a:pt x="1350" y="42"/>
                </a:cubicBezTo>
                <a:cubicBezTo>
                  <a:pt x="1125" y="41"/>
                  <a:pt x="1125" y="41"/>
                  <a:pt x="1125" y="41"/>
                </a:cubicBezTo>
                <a:cubicBezTo>
                  <a:pt x="900" y="39"/>
                  <a:pt x="900" y="39"/>
                  <a:pt x="900" y="39"/>
                </a:cubicBezTo>
                <a:cubicBezTo>
                  <a:pt x="600" y="36"/>
                  <a:pt x="300" y="32"/>
                  <a:pt x="0" y="24"/>
                </a:cubicBezTo>
                <a:lnTo>
                  <a:pt x="0" y="20"/>
                </a:lnTo>
                <a:close/>
              </a:path>
            </a:pathLst>
          </a:custGeom>
          <a:solidFill>
            <a:schemeClr val="tx1">
              <a:lumMod val="90000"/>
              <a:lumOff val="10000"/>
              <a:alpha val="11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46" name="Freeform 7">
            <a:extLst>
              <a:ext uri="{FF2B5EF4-FFF2-40B4-BE49-F238E27FC236}">
                <a16:creationId xmlns:a16="http://schemas.microsoft.com/office/drawing/2014/main" id="{DDD81B31-20F8-4970-BE60-6661BDBF5D88}"/>
              </a:ext>
            </a:extLst>
          </p:cNvPr>
          <p:cNvSpPr>
            <a:spLocks/>
          </p:cNvSpPr>
          <p:nvPr/>
        </p:nvSpPr>
        <p:spPr bwMode="auto">
          <a:xfrm>
            <a:off x="4902326" y="1443934"/>
            <a:ext cx="796099" cy="3969932"/>
          </a:xfrm>
          <a:custGeom>
            <a:avLst/>
            <a:gdLst>
              <a:gd name="T0" fmla="*/ 2 w 829"/>
              <a:gd name="T1" fmla="*/ 4128 h 4134"/>
              <a:gd name="T2" fmla="*/ 601 w 829"/>
              <a:gd name="T3" fmla="*/ 2067 h 4134"/>
              <a:gd name="T4" fmla="*/ 14 w 829"/>
              <a:gd name="T5" fmla="*/ 64 h 4134"/>
              <a:gd name="T6" fmla="*/ 0 w 829"/>
              <a:gd name="T7" fmla="*/ 0 h 4134"/>
              <a:gd name="T8" fmla="*/ 829 w 829"/>
              <a:gd name="T9" fmla="*/ 2067 h 4134"/>
              <a:gd name="T10" fmla="*/ 0 w 829"/>
              <a:gd name="T11" fmla="*/ 4134 h 4134"/>
              <a:gd name="T12" fmla="*/ 2 w 829"/>
              <a:gd name="T13" fmla="*/ 4128 h 4134"/>
            </a:gdLst>
            <a:ahLst/>
            <a:cxnLst>
              <a:cxn ang="0">
                <a:pos x="T0" y="T1"/>
              </a:cxn>
              <a:cxn ang="0">
                <a:pos x="T2" y="T3"/>
              </a:cxn>
              <a:cxn ang="0">
                <a:pos x="T4" y="T5"/>
              </a:cxn>
              <a:cxn ang="0">
                <a:pos x="T6" y="T7"/>
              </a:cxn>
              <a:cxn ang="0">
                <a:pos x="T8" y="T9"/>
              </a:cxn>
              <a:cxn ang="0">
                <a:pos x="T10" y="T11"/>
              </a:cxn>
              <a:cxn ang="0">
                <a:pos x="T12" y="T13"/>
              </a:cxn>
            </a:cxnLst>
            <a:rect l="0" t="0" r="r" b="b"/>
            <a:pathLst>
              <a:path w="829" h="4134">
                <a:moveTo>
                  <a:pt x="2" y="4128"/>
                </a:moveTo>
                <a:lnTo>
                  <a:pt x="601" y="2067"/>
                </a:lnTo>
                <a:lnTo>
                  <a:pt x="14" y="64"/>
                </a:lnTo>
                <a:lnTo>
                  <a:pt x="0" y="0"/>
                </a:lnTo>
                <a:lnTo>
                  <a:pt x="829" y="2067"/>
                </a:lnTo>
                <a:lnTo>
                  <a:pt x="0" y="4134"/>
                </a:lnTo>
                <a:lnTo>
                  <a:pt x="2" y="4128"/>
                </a:lnTo>
                <a:close/>
              </a:path>
            </a:pathLst>
          </a:custGeom>
          <a:gradFill>
            <a:gsLst>
              <a:gs pos="0">
                <a:schemeClr val="accent3"/>
              </a:gs>
              <a:gs pos="100000">
                <a:schemeClr val="accent6"/>
              </a:gs>
            </a:gsLst>
            <a:lin ang="3600000" scaled="0"/>
          </a:gradFill>
          <a:ln>
            <a:noFill/>
          </a:ln>
          <a:effectLst>
            <a:outerShdw blurRad="393700" dist="88900" dir="8100000" algn="tr" rotWithShape="0">
              <a:schemeClr val="accent3">
                <a:lumMod val="50000"/>
                <a:alpha val="41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10" name="Freeform 5">
            <a:extLst>
              <a:ext uri="{FF2B5EF4-FFF2-40B4-BE49-F238E27FC236}">
                <a16:creationId xmlns:a16="http://schemas.microsoft.com/office/drawing/2014/main" id="{8A1B2F3F-75DB-44E2-85E7-AF13BDAEC35F}"/>
              </a:ext>
            </a:extLst>
          </p:cNvPr>
          <p:cNvSpPr>
            <a:spLocks/>
          </p:cNvSpPr>
          <p:nvPr/>
        </p:nvSpPr>
        <p:spPr bwMode="auto">
          <a:xfrm rot="5400000">
            <a:off x="1289897" y="3092421"/>
            <a:ext cx="725797" cy="672555"/>
          </a:xfrm>
          <a:custGeom>
            <a:avLst/>
            <a:gdLst>
              <a:gd name="T0" fmla="*/ 592 w 1184"/>
              <a:gd name="T1" fmla="*/ 824 h 1096"/>
              <a:gd name="T2" fmla="*/ 1184 w 1184"/>
              <a:gd name="T3" fmla="*/ 1096 h 1096"/>
              <a:gd name="T4" fmla="*/ 996 w 1184"/>
              <a:gd name="T5" fmla="*/ 492 h 1096"/>
              <a:gd name="T6" fmla="*/ 592 w 1184"/>
              <a:gd name="T7" fmla="*/ 0 h 1096"/>
              <a:gd name="T8" fmla="*/ 188 w 1184"/>
              <a:gd name="T9" fmla="*/ 492 h 1096"/>
              <a:gd name="T10" fmla="*/ 0 w 1184"/>
              <a:gd name="T11" fmla="*/ 1096 h 1096"/>
              <a:gd name="T12" fmla="*/ 592 w 1184"/>
              <a:gd name="T13" fmla="*/ 824 h 1096"/>
            </a:gdLst>
            <a:ahLst/>
            <a:cxnLst>
              <a:cxn ang="0">
                <a:pos x="T0" y="T1"/>
              </a:cxn>
              <a:cxn ang="0">
                <a:pos x="T2" y="T3"/>
              </a:cxn>
              <a:cxn ang="0">
                <a:pos x="T4" y="T5"/>
              </a:cxn>
              <a:cxn ang="0">
                <a:pos x="T6" y="T7"/>
              </a:cxn>
              <a:cxn ang="0">
                <a:pos x="T8" y="T9"/>
              </a:cxn>
              <a:cxn ang="0">
                <a:pos x="T10" y="T11"/>
              </a:cxn>
              <a:cxn ang="0">
                <a:pos x="T12" y="T13"/>
              </a:cxn>
            </a:cxnLst>
            <a:rect l="0" t="0" r="r" b="b"/>
            <a:pathLst>
              <a:path w="1184" h="1096">
                <a:moveTo>
                  <a:pt x="592" y="824"/>
                </a:moveTo>
                <a:cubicBezTo>
                  <a:pt x="932" y="824"/>
                  <a:pt x="1184" y="1096"/>
                  <a:pt x="1184" y="1096"/>
                </a:cubicBezTo>
                <a:cubicBezTo>
                  <a:pt x="1184" y="1096"/>
                  <a:pt x="1184" y="796"/>
                  <a:pt x="996" y="492"/>
                </a:cubicBezTo>
                <a:cubicBezTo>
                  <a:pt x="808" y="188"/>
                  <a:pt x="592" y="0"/>
                  <a:pt x="592" y="0"/>
                </a:cubicBezTo>
                <a:cubicBezTo>
                  <a:pt x="592" y="0"/>
                  <a:pt x="376" y="188"/>
                  <a:pt x="188" y="492"/>
                </a:cubicBezTo>
                <a:cubicBezTo>
                  <a:pt x="0" y="796"/>
                  <a:pt x="0" y="1096"/>
                  <a:pt x="0" y="1096"/>
                </a:cubicBezTo>
                <a:cubicBezTo>
                  <a:pt x="0" y="1096"/>
                  <a:pt x="252" y="824"/>
                  <a:pt x="592" y="824"/>
                </a:cubicBezTo>
                <a:close/>
              </a:path>
            </a:pathLst>
          </a:custGeom>
          <a:gradFill flip="none" rotWithShape="1">
            <a:gsLst>
              <a:gs pos="0">
                <a:schemeClr val="accent1"/>
              </a:gs>
              <a:gs pos="100000">
                <a:schemeClr val="accent2"/>
              </a:gs>
            </a:gsLst>
            <a:path path="circle">
              <a:fillToRect l="100000" t="100000"/>
            </a:path>
            <a:tileRect r="-100000" b="-100000"/>
          </a:gradFill>
          <a:ln w="50800">
            <a:noFill/>
          </a:ln>
          <a:effectLst>
            <a:outerShdw blurRad="698500" dist="190500" dir="2700000" algn="tl" rotWithShape="0">
              <a:schemeClr val="accent2">
                <a:alpha val="4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45714" rIns="45714" bIns="0" numCol="1" spcCol="0" rtlCol="0" fromWordArt="0" anchor="ctr" anchorCtr="0" forceAA="0" compatLnSpc="1">
            <a:prstTxWarp prst="textNoShape">
              <a:avLst/>
            </a:prstTxWarp>
            <a:noAutofit/>
          </a:bodyPr>
          <a:lstStyle/>
          <a:p>
            <a:pPr algn="ctr" defTabSz="228554">
              <a:defRPr/>
            </a:pPr>
            <a:endParaRPr lang="en-US" sz="3999">
              <a:solidFill>
                <a:srgbClr val="FFFFFF"/>
              </a:solidFill>
              <a:latin typeface="db-Business-and-Finance-01" panose="02000509000000000000" pitchFamily="49" charset="0"/>
              <a:ea typeface="Open Sans Light" panose="020B0606030504020204" pitchFamily="34" charset="0"/>
              <a:cs typeface="Open Sans Light" panose="020B0606030504020204" pitchFamily="34" charset="0"/>
            </a:endParaRPr>
          </a:p>
        </p:txBody>
      </p:sp>
      <p:sp>
        <p:nvSpPr>
          <p:cNvPr id="11" name="Freeform 5">
            <a:extLst>
              <a:ext uri="{FF2B5EF4-FFF2-40B4-BE49-F238E27FC236}">
                <a16:creationId xmlns:a16="http://schemas.microsoft.com/office/drawing/2014/main" id="{3DF6CB8D-D045-46FB-8759-CF7D0B0039BA}"/>
              </a:ext>
            </a:extLst>
          </p:cNvPr>
          <p:cNvSpPr>
            <a:spLocks/>
          </p:cNvSpPr>
          <p:nvPr/>
        </p:nvSpPr>
        <p:spPr bwMode="auto">
          <a:xfrm rot="5400000">
            <a:off x="1261917" y="3150784"/>
            <a:ext cx="599832" cy="555831"/>
          </a:xfrm>
          <a:custGeom>
            <a:avLst/>
            <a:gdLst>
              <a:gd name="T0" fmla="*/ 592 w 1184"/>
              <a:gd name="T1" fmla="*/ 824 h 1096"/>
              <a:gd name="T2" fmla="*/ 1184 w 1184"/>
              <a:gd name="T3" fmla="*/ 1096 h 1096"/>
              <a:gd name="T4" fmla="*/ 996 w 1184"/>
              <a:gd name="T5" fmla="*/ 492 h 1096"/>
              <a:gd name="T6" fmla="*/ 592 w 1184"/>
              <a:gd name="T7" fmla="*/ 0 h 1096"/>
              <a:gd name="T8" fmla="*/ 188 w 1184"/>
              <a:gd name="T9" fmla="*/ 492 h 1096"/>
              <a:gd name="T10" fmla="*/ 0 w 1184"/>
              <a:gd name="T11" fmla="*/ 1096 h 1096"/>
              <a:gd name="T12" fmla="*/ 592 w 1184"/>
              <a:gd name="T13" fmla="*/ 824 h 1096"/>
            </a:gdLst>
            <a:ahLst/>
            <a:cxnLst>
              <a:cxn ang="0">
                <a:pos x="T0" y="T1"/>
              </a:cxn>
              <a:cxn ang="0">
                <a:pos x="T2" y="T3"/>
              </a:cxn>
              <a:cxn ang="0">
                <a:pos x="T4" y="T5"/>
              </a:cxn>
              <a:cxn ang="0">
                <a:pos x="T6" y="T7"/>
              </a:cxn>
              <a:cxn ang="0">
                <a:pos x="T8" y="T9"/>
              </a:cxn>
              <a:cxn ang="0">
                <a:pos x="T10" y="T11"/>
              </a:cxn>
              <a:cxn ang="0">
                <a:pos x="T12" y="T13"/>
              </a:cxn>
            </a:cxnLst>
            <a:rect l="0" t="0" r="r" b="b"/>
            <a:pathLst>
              <a:path w="1184" h="1096">
                <a:moveTo>
                  <a:pt x="592" y="824"/>
                </a:moveTo>
                <a:cubicBezTo>
                  <a:pt x="932" y="824"/>
                  <a:pt x="1184" y="1096"/>
                  <a:pt x="1184" y="1096"/>
                </a:cubicBezTo>
                <a:cubicBezTo>
                  <a:pt x="1184" y="1096"/>
                  <a:pt x="1184" y="796"/>
                  <a:pt x="996" y="492"/>
                </a:cubicBezTo>
                <a:cubicBezTo>
                  <a:pt x="808" y="188"/>
                  <a:pt x="592" y="0"/>
                  <a:pt x="592" y="0"/>
                </a:cubicBezTo>
                <a:cubicBezTo>
                  <a:pt x="592" y="0"/>
                  <a:pt x="376" y="188"/>
                  <a:pt x="188" y="492"/>
                </a:cubicBezTo>
                <a:cubicBezTo>
                  <a:pt x="0" y="796"/>
                  <a:pt x="0" y="1096"/>
                  <a:pt x="0" y="1096"/>
                </a:cubicBezTo>
                <a:cubicBezTo>
                  <a:pt x="0" y="1096"/>
                  <a:pt x="252" y="824"/>
                  <a:pt x="592" y="824"/>
                </a:cubicBezTo>
                <a:close/>
              </a:path>
            </a:pathLst>
          </a:custGeom>
          <a:gradFill flip="none" rotWithShape="1">
            <a:gsLst>
              <a:gs pos="0">
                <a:schemeClr val="accent1"/>
              </a:gs>
              <a:gs pos="100000">
                <a:schemeClr val="accent2"/>
              </a:gs>
            </a:gsLst>
            <a:path path="circle">
              <a:fillToRect l="100000" t="100000"/>
            </a:path>
            <a:tileRect r="-100000" b="-100000"/>
          </a:gradFill>
          <a:ln w="50800">
            <a:noFill/>
          </a:ln>
          <a:effectLst>
            <a:outerShdw blurRad="698500" dist="190500" dir="2700000" algn="tl" rotWithShape="0">
              <a:schemeClr val="accent2">
                <a:alpha val="4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14" tIns="45714" rIns="45714" bIns="0" numCol="1" spcCol="0" rtlCol="0" fromWordArt="0" anchor="ctr" anchorCtr="0" forceAA="0" compatLnSpc="1">
            <a:prstTxWarp prst="textNoShape">
              <a:avLst/>
            </a:prstTxWarp>
            <a:noAutofit/>
          </a:bodyPr>
          <a:lstStyle/>
          <a:p>
            <a:pPr algn="ctr" defTabSz="228554">
              <a:defRPr/>
            </a:pPr>
            <a:endParaRPr lang="en-US" sz="3999">
              <a:solidFill>
                <a:srgbClr val="FFFFFF"/>
              </a:solidFill>
              <a:latin typeface="db-Business-and-Finance-01" panose="02000509000000000000" pitchFamily="49" charset="0"/>
              <a:ea typeface="Open Sans Light" panose="020B0606030504020204" pitchFamily="34" charset="0"/>
              <a:cs typeface="Open Sans Light" panose="020B0606030504020204" pitchFamily="34" charset="0"/>
            </a:endParaRPr>
          </a:p>
        </p:txBody>
      </p:sp>
      <p:sp>
        <p:nvSpPr>
          <p:cNvPr id="15" name="Freeform 11">
            <a:extLst>
              <a:ext uri="{FF2B5EF4-FFF2-40B4-BE49-F238E27FC236}">
                <a16:creationId xmlns:a16="http://schemas.microsoft.com/office/drawing/2014/main" id="{ADE38DCF-4FA1-4AD3-A638-C54CD30B1078}"/>
              </a:ext>
            </a:extLst>
          </p:cNvPr>
          <p:cNvSpPr>
            <a:spLocks/>
          </p:cNvSpPr>
          <p:nvPr/>
        </p:nvSpPr>
        <p:spPr bwMode="auto">
          <a:xfrm>
            <a:off x="3167832" y="1948540"/>
            <a:ext cx="795139" cy="2960720"/>
          </a:xfrm>
          <a:custGeom>
            <a:avLst/>
            <a:gdLst>
              <a:gd name="T0" fmla="*/ 2 w 828"/>
              <a:gd name="T1" fmla="*/ 2544 h 2548"/>
              <a:gd name="T2" fmla="*/ 600 w 828"/>
              <a:gd name="T3" fmla="*/ 1274 h 2548"/>
              <a:gd name="T4" fmla="*/ 14 w 828"/>
              <a:gd name="T5" fmla="*/ 40 h 2548"/>
              <a:gd name="T6" fmla="*/ 0 w 828"/>
              <a:gd name="T7" fmla="*/ 0 h 2548"/>
              <a:gd name="T8" fmla="*/ 828 w 828"/>
              <a:gd name="T9" fmla="*/ 1274 h 2548"/>
              <a:gd name="T10" fmla="*/ 0 w 828"/>
              <a:gd name="T11" fmla="*/ 2548 h 2548"/>
              <a:gd name="T12" fmla="*/ 2 w 828"/>
              <a:gd name="T13" fmla="*/ 2544 h 2548"/>
            </a:gdLst>
            <a:ahLst/>
            <a:cxnLst>
              <a:cxn ang="0">
                <a:pos x="T0" y="T1"/>
              </a:cxn>
              <a:cxn ang="0">
                <a:pos x="T2" y="T3"/>
              </a:cxn>
              <a:cxn ang="0">
                <a:pos x="T4" y="T5"/>
              </a:cxn>
              <a:cxn ang="0">
                <a:pos x="T6" y="T7"/>
              </a:cxn>
              <a:cxn ang="0">
                <a:pos x="T8" y="T9"/>
              </a:cxn>
              <a:cxn ang="0">
                <a:pos x="T10" y="T11"/>
              </a:cxn>
              <a:cxn ang="0">
                <a:pos x="T12" y="T13"/>
              </a:cxn>
            </a:cxnLst>
            <a:rect l="0" t="0" r="r" b="b"/>
            <a:pathLst>
              <a:path w="828" h="2548">
                <a:moveTo>
                  <a:pt x="2" y="2544"/>
                </a:moveTo>
                <a:lnTo>
                  <a:pt x="600" y="1274"/>
                </a:lnTo>
                <a:lnTo>
                  <a:pt x="14" y="40"/>
                </a:lnTo>
                <a:lnTo>
                  <a:pt x="0" y="0"/>
                </a:lnTo>
                <a:lnTo>
                  <a:pt x="828" y="1274"/>
                </a:lnTo>
                <a:lnTo>
                  <a:pt x="0" y="2548"/>
                </a:lnTo>
                <a:lnTo>
                  <a:pt x="2" y="2544"/>
                </a:lnTo>
                <a:close/>
              </a:path>
            </a:pathLst>
          </a:custGeom>
          <a:gradFill>
            <a:gsLst>
              <a:gs pos="100000">
                <a:schemeClr val="bg2"/>
              </a:gs>
              <a:gs pos="0">
                <a:schemeClr val="accent2"/>
              </a:gs>
            </a:gsLst>
            <a:lin ang="3600000" scaled="0"/>
          </a:gradFill>
          <a:ln>
            <a:noFill/>
          </a:ln>
          <a:effectLst>
            <a:outerShdw blurRad="393700" dist="88900" dir="8100000" algn="tr" rotWithShape="0">
              <a:schemeClr val="bg2">
                <a:lumMod val="50000"/>
                <a:alpha val="41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nvGrpSpPr>
          <p:cNvPr id="6" name="Group 5">
            <a:extLst>
              <a:ext uri="{FF2B5EF4-FFF2-40B4-BE49-F238E27FC236}">
                <a16:creationId xmlns:a16="http://schemas.microsoft.com/office/drawing/2014/main" id="{74BC4812-CBBC-4E0F-93EF-F4445F9312EE}"/>
              </a:ext>
            </a:extLst>
          </p:cNvPr>
          <p:cNvGrpSpPr/>
          <p:nvPr/>
        </p:nvGrpSpPr>
        <p:grpSpPr>
          <a:xfrm>
            <a:off x="7880250" y="2992633"/>
            <a:ext cx="877071" cy="872735"/>
            <a:chOff x="18194401" y="5311695"/>
            <a:chExt cx="3107976" cy="3092609"/>
          </a:xfrm>
        </p:grpSpPr>
        <p:sp>
          <p:nvSpPr>
            <p:cNvPr id="7" name="Freeform 6">
              <a:extLst>
                <a:ext uri="{FF2B5EF4-FFF2-40B4-BE49-F238E27FC236}">
                  <a16:creationId xmlns:a16="http://schemas.microsoft.com/office/drawing/2014/main" id="{6E922698-3C6D-4C1A-9615-16FDD5DCA619}"/>
                </a:ext>
              </a:extLst>
            </p:cNvPr>
            <p:cNvSpPr>
              <a:spLocks noEditPoints="1"/>
            </p:cNvSpPr>
            <p:nvPr/>
          </p:nvSpPr>
          <p:spPr bwMode="auto">
            <a:xfrm>
              <a:off x="18194401" y="5311695"/>
              <a:ext cx="3107976" cy="3092609"/>
            </a:xfrm>
            <a:custGeom>
              <a:avLst/>
              <a:gdLst>
                <a:gd name="T0" fmla="*/ 0 w 809"/>
                <a:gd name="T1" fmla="*/ 804 h 804"/>
                <a:gd name="T2" fmla="*/ 776 w 809"/>
                <a:gd name="T3" fmla="*/ 441 h 804"/>
                <a:gd name="T4" fmla="*/ 776 w 809"/>
                <a:gd name="T5" fmla="*/ 363 h 804"/>
                <a:gd name="T6" fmla="*/ 0 w 809"/>
                <a:gd name="T7" fmla="*/ 0 h 804"/>
                <a:gd name="T8" fmla="*/ 7 w 809"/>
                <a:gd name="T9" fmla="*/ 13 h 804"/>
                <a:gd name="T10" fmla="*/ 220 w 809"/>
                <a:gd name="T11" fmla="*/ 402 h 804"/>
                <a:gd name="T12" fmla="*/ 1 w 809"/>
                <a:gd name="T13" fmla="*/ 803 h 804"/>
                <a:gd name="T14" fmla="*/ 0 w 809"/>
                <a:gd name="T15" fmla="*/ 804 h 804"/>
                <a:gd name="T16" fmla="*/ 457 w 809"/>
                <a:gd name="T17" fmla="*/ 335 h 804"/>
                <a:gd name="T18" fmla="*/ 533 w 809"/>
                <a:gd name="T19" fmla="*/ 411 h 804"/>
                <a:gd name="T20" fmla="*/ 475 w 809"/>
                <a:gd name="T21" fmla="*/ 469 h 804"/>
                <a:gd name="T22" fmla="*/ 399 w 809"/>
                <a:gd name="T23" fmla="*/ 393 h 804"/>
                <a:gd name="T24" fmla="*/ 457 w 809"/>
                <a:gd name="T25" fmla="*/ 335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9" h="804">
                  <a:moveTo>
                    <a:pt x="0" y="804"/>
                  </a:moveTo>
                  <a:cubicBezTo>
                    <a:pt x="776" y="441"/>
                    <a:pt x="776" y="441"/>
                    <a:pt x="776" y="441"/>
                  </a:cubicBezTo>
                  <a:cubicBezTo>
                    <a:pt x="809" y="426"/>
                    <a:pt x="809" y="378"/>
                    <a:pt x="776" y="363"/>
                  </a:cubicBezTo>
                  <a:cubicBezTo>
                    <a:pt x="0" y="0"/>
                    <a:pt x="0" y="0"/>
                    <a:pt x="0" y="0"/>
                  </a:cubicBezTo>
                  <a:cubicBezTo>
                    <a:pt x="7" y="13"/>
                    <a:pt x="7" y="13"/>
                    <a:pt x="7" y="13"/>
                  </a:cubicBezTo>
                  <a:cubicBezTo>
                    <a:pt x="220" y="402"/>
                    <a:pt x="220" y="402"/>
                    <a:pt x="220" y="402"/>
                  </a:cubicBezTo>
                  <a:cubicBezTo>
                    <a:pt x="1" y="803"/>
                    <a:pt x="1" y="803"/>
                    <a:pt x="1" y="803"/>
                  </a:cubicBezTo>
                  <a:lnTo>
                    <a:pt x="0" y="804"/>
                  </a:lnTo>
                  <a:close/>
                  <a:moveTo>
                    <a:pt x="457" y="335"/>
                  </a:moveTo>
                  <a:cubicBezTo>
                    <a:pt x="502" y="329"/>
                    <a:pt x="539" y="366"/>
                    <a:pt x="533" y="411"/>
                  </a:cubicBezTo>
                  <a:cubicBezTo>
                    <a:pt x="530" y="441"/>
                    <a:pt x="505" y="466"/>
                    <a:pt x="475" y="469"/>
                  </a:cubicBezTo>
                  <a:cubicBezTo>
                    <a:pt x="430" y="475"/>
                    <a:pt x="393" y="438"/>
                    <a:pt x="399" y="393"/>
                  </a:cubicBezTo>
                  <a:cubicBezTo>
                    <a:pt x="402" y="363"/>
                    <a:pt x="427" y="338"/>
                    <a:pt x="457" y="335"/>
                  </a:cubicBezTo>
                  <a:close/>
                </a:path>
              </a:pathLst>
            </a:custGeom>
            <a:solidFill>
              <a:schemeClr val="tx1">
                <a:lumMod val="90000"/>
                <a:lumOff val="10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8" name="Freeform 13">
              <a:extLst>
                <a:ext uri="{FF2B5EF4-FFF2-40B4-BE49-F238E27FC236}">
                  <a16:creationId xmlns:a16="http://schemas.microsoft.com/office/drawing/2014/main" id="{3E29258D-A189-4395-AE22-74471DFE166B}"/>
                </a:ext>
              </a:extLst>
            </p:cNvPr>
            <p:cNvSpPr>
              <a:spLocks/>
            </p:cNvSpPr>
            <p:nvPr/>
          </p:nvSpPr>
          <p:spPr bwMode="auto">
            <a:xfrm>
              <a:off x="18198243" y="5361638"/>
              <a:ext cx="1279303" cy="3038825"/>
            </a:xfrm>
            <a:custGeom>
              <a:avLst/>
              <a:gdLst>
                <a:gd name="T0" fmla="*/ 0 w 666"/>
                <a:gd name="T1" fmla="*/ 1582 h 1582"/>
                <a:gd name="T2" fmla="*/ 438 w 666"/>
                <a:gd name="T3" fmla="*/ 779 h 1582"/>
                <a:gd name="T4" fmla="*/ 12 w 666"/>
                <a:gd name="T5" fmla="*/ 0 h 1582"/>
                <a:gd name="T6" fmla="*/ 666 w 666"/>
                <a:gd name="T7" fmla="*/ 779 h 1582"/>
                <a:gd name="T8" fmla="*/ 0 w 666"/>
                <a:gd name="T9" fmla="*/ 1582 h 1582"/>
              </a:gdLst>
              <a:ahLst/>
              <a:cxnLst>
                <a:cxn ang="0">
                  <a:pos x="T0" y="T1"/>
                </a:cxn>
                <a:cxn ang="0">
                  <a:pos x="T2" y="T3"/>
                </a:cxn>
                <a:cxn ang="0">
                  <a:pos x="T4" y="T5"/>
                </a:cxn>
                <a:cxn ang="0">
                  <a:pos x="T6" y="T7"/>
                </a:cxn>
                <a:cxn ang="0">
                  <a:pos x="T8" y="T9"/>
                </a:cxn>
              </a:cxnLst>
              <a:rect l="0" t="0" r="r" b="b"/>
              <a:pathLst>
                <a:path w="666" h="1582">
                  <a:moveTo>
                    <a:pt x="0" y="1582"/>
                  </a:moveTo>
                  <a:lnTo>
                    <a:pt x="438" y="779"/>
                  </a:lnTo>
                  <a:lnTo>
                    <a:pt x="12" y="0"/>
                  </a:lnTo>
                  <a:lnTo>
                    <a:pt x="666" y="779"/>
                  </a:lnTo>
                  <a:lnTo>
                    <a:pt x="0" y="1582"/>
                  </a:lnTo>
                  <a:close/>
                </a:path>
              </a:pathLst>
            </a:custGeom>
            <a:solidFill>
              <a:schemeClr val="tx1">
                <a:lumMod val="75000"/>
                <a:lumOff val="25000"/>
              </a:schemeClr>
            </a:solidFill>
            <a:ln>
              <a:noFill/>
            </a:ln>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grpSp>
      <p:sp>
        <p:nvSpPr>
          <p:cNvPr id="13" name="Freeform 7">
            <a:extLst>
              <a:ext uri="{FF2B5EF4-FFF2-40B4-BE49-F238E27FC236}">
                <a16:creationId xmlns:a16="http://schemas.microsoft.com/office/drawing/2014/main" id="{374D3D4A-6635-4D02-B000-F9CBD897F134}"/>
              </a:ext>
            </a:extLst>
          </p:cNvPr>
          <p:cNvSpPr>
            <a:spLocks/>
          </p:cNvSpPr>
          <p:nvPr/>
        </p:nvSpPr>
        <p:spPr bwMode="auto">
          <a:xfrm>
            <a:off x="6751231" y="1443934"/>
            <a:ext cx="796099" cy="3969932"/>
          </a:xfrm>
          <a:custGeom>
            <a:avLst/>
            <a:gdLst>
              <a:gd name="T0" fmla="*/ 2 w 829"/>
              <a:gd name="T1" fmla="*/ 4128 h 4134"/>
              <a:gd name="T2" fmla="*/ 601 w 829"/>
              <a:gd name="T3" fmla="*/ 2067 h 4134"/>
              <a:gd name="T4" fmla="*/ 14 w 829"/>
              <a:gd name="T5" fmla="*/ 64 h 4134"/>
              <a:gd name="T6" fmla="*/ 0 w 829"/>
              <a:gd name="T7" fmla="*/ 0 h 4134"/>
              <a:gd name="T8" fmla="*/ 829 w 829"/>
              <a:gd name="T9" fmla="*/ 2067 h 4134"/>
              <a:gd name="T10" fmla="*/ 0 w 829"/>
              <a:gd name="T11" fmla="*/ 4134 h 4134"/>
              <a:gd name="T12" fmla="*/ 2 w 829"/>
              <a:gd name="T13" fmla="*/ 4128 h 4134"/>
            </a:gdLst>
            <a:ahLst/>
            <a:cxnLst>
              <a:cxn ang="0">
                <a:pos x="T0" y="T1"/>
              </a:cxn>
              <a:cxn ang="0">
                <a:pos x="T2" y="T3"/>
              </a:cxn>
              <a:cxn ang="0">
                <a:pos x="T4" y="T5"/>
              </a:cxn>
              <a:cxn ang="0">
                <a:pos x="T6" y="T7"/>
              </a:cxn>
              <a:cxn ang="0">
                <a:pos x="T8" y="T9"/>
              </a:cxn>
              <a:cxn ang="0">
                <a:pos x="T10" y="T11"/>
              </a:cxn>
              <a:cxn ang="0">
                <a:pos x="T12" y="T13"/>
              </a:cxn>
            </a:cxnLst>
            <a:rect l="0" t="0" r="r" b="b"/>
            <a:pathLst>
              <a:path w="829" h="4134">
                <a:moveTo>
                  <a:pt x="2" y="4128"/>
                </a:moveTo>
                <a:lnTo>
                  <a:pt x="601" y="2067"/>
                </a:lnTo>
                <a:lnTo>
                  <a:pt x="14" y="64"/>
                </a:lnTo>
                <a:lnTo>
                  <a:pt x="0" y="0"/>
                </a:lnTo>
                <a:lnTo>
                  <a:pt x="829" y="2067"/>
                </a:lnTo>
                <a:lnTo>
                  <a:pt x="0" y="4134"/>
                </a:lnTo>
                <a:lnTo>
                  <a:pt x="2" y="4128"/>
                </a:lnTo>
                <a:close/>
              </a:path>
            </a:pathLst>
          </a:custGeom>
          <a:gradFill>
            <a:gsLst>
              <a:gs pos="0">
                <a:schemeClr val="accent1"/>
              </a:gs>
              <a:gs pos="100000">
                <a:schemeClr val="accent2"/>
              </a:gs>
            </a:gsLst>
            <a:lin ang="3600000" scaled="0"/>
          </a:gradFill>
          <a:ln>
            <a:noFill/>
          </a:ln>
          <a:effectLst>
            <a:outerShdw blurRad="393700" dist="88900" dir="8100000" algn="tr" rotWithShape="0">
              <a:schemeClr val="accent2">
                <a:alpha val="41000"/>
              </a:schemeClr>
            </a:outerShdw>
          </a:effectLst>
        </p:spPr>
        <p:txBody>
          <a:bodyPr vert="horz" wrap="square" lIns="45714" tIns="22857" rIns="45714" bIns="22857" numCol="1" anchor="t" anchorCtr="0" compatLnSpc="1">
            <a:prstTxWarp prst="textNoShape">
              <a:avLst/>
            </a:prstTxWarp>
          </a:bodyPr>
          <a:lstStyle/>
          <a:p>
            <a:pPr defTabSz="228554">
              <a:defRPr/>
            </a:pPr>
            <a:endParaRPr lang="en-US" sz="900">
              <a:solidFill>
                <a:srgbClr val="172144"/>
              </a:solidFill>
              <a:latin typeface="Calibri"/>
            </a:endParaRPr>
          </a:p>
        </p:txBody>
      </p:sp>
      <p:sp>
        <p:nvSpPr>
          <p:cNvPr id="77" name="TextBox 76">
            <a:extLst>
              <a:ext uri="{FF2B5EF4-FFF2-40B4-BE49-F238E27FC236}">
                <a16:creationId xmlns:a16="http://schemas.microsoft.com/office/drawing/2014/main" id="{342378F8-ABEB-4949-B692-B5AEDFA660BC}"/>
              </a:ext>
            </a:extLst>
          </p:cNvPr>
          <p:cNvSpPr txBox="1"/>
          <p:nvPr/>
        </p:nvSpPr>
        <p:spPr>
          <a:xfrm>
            <a:off x="9270530" y="2559645"/>
            <a:ext cx="1657889" cy="1785104"/>
          </a:xfrm>
          <a:prstGeom prst="rect">
            <a:avLst/>
          </a:prstGeom>
          <a:noFill/>
        </p:spPr>
        <p:txBody>
          <a:bodyPr wrap="square" rtlCol="0">
            <a:spAutoFit/>
          </a:bodyPr>
          <a:lstStyle/>
          <a:p>
            <a:pPr defTabSz="228554">
              <a:defRPr/>
            </a:pPr>
            <a:r>
              <a:rPr lang="en-US" sz="2200" b="1">
                <a:latin typeface="Century Gothic"/>
              </a:rPr>
              <a:t>Creating inspiring ideas and building brands </a:t>
            </a:r>
          </a:p>
        </p:txBody>
      </p:sp>
      <p:sp>
        <p:nvSpPr>
          <p:cNvPr id="78" name="Rectangle 77">
            <a:extLst>
              <a:ext uri="{FF2B5EF4-FFF2-40B4-BE49-F238E27FC236}">
                <a16:creationId xmlns:a16="http://schemas.microsoft.com/office/drawing/2014/main" id="{E0E893F1-EC4B-491E-A7D7-B353158C29D1}"/>
              </a:ext>
            </a:extLst>
          </p:cNvPr>
          <p:cNvSpPr/>
          <p:nvPr/>
        </p:nvSpPr>
        <p:spPr>
          <a:xfrm>
            <a:off x="11410259" y="522811"/>
            <a:ext cx="984286" cy="58123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defRPr/>
            </a:pPr>
            <a:endParaRPr lang="en-US" sz="900">
              <a:solidFill>
                <a:srgbClr val="FFFFFF"/>
              </a:solidFill>
              <a:latin typeface="Calibri"/>
            </a:endParaRPr>
          </a:p>
        </p:txBody>
      </p:sp>
      <p:grpSp>
        <p:nvGrpSpPr>
          <p:cNvPr id="87" name="Group 86">
            <a:extLst>
              <a:ext uri="{FF2B5EF4-FFF2-40B4-BE49-F238E27FC236}">
                <a16:creationId xmlns:a16="http://schemas.microsoft.com/office/drawing/2014/main" id="{B6115EFC-48DC-4D75-8874-132B5825499D}"/>
              </a:ext>
            </a:extLst>
          </p:cNvPr>
          <p:cNvGrpSpPr/>
          <p:nvPr/>
        </p:nvGrpSpPr>
        <p:grpSpPr>
          <a:xfrm>
            <a:off x="10604872" y="2311449"/>
            <a:ext cx="206617" cy="206617"/>
            <a:chOff x="14625385" y="1640856"/>
            <a:chExt cx="732165" cy="732165"/>
          </a:xfrm>
        </p:grpSpPr>
        <p:cxnSp>
          <p:nvCxnSpPr>
            <p:cNvPr id="80" name="Straight Connector 79">
              <a:extLst>
                <a:ext uri="{FF2B5EF4-FFF2-40B4-BE49-F238E27FC236}">
                  <a16:creationId xmlns:a16="http://schemas.microsoft.com/office/drawing/2014/main" id="{B9939CC6-6331-4DE4-AE19-D80F94C9CD8B}"/>
                </a:ext>
              </a:extLst>
            </p:cNvPr>
            <p:cNvCxnSpPr>
              <a:cxnSpLocks/>
            </p:cNvCxnSpPr>
            <p:nvPr/>
          </p:nvCxnSpPr>
          <p:spPr>
            <a:xfrm>
              <a:off x="14625385" y="1660444"/>
              <a:ext cx="732165" cy="0"/>
            </a:xfrm>
            <a:prstGeom prst="line">
              <a:avLst/>
            </a:prstGeom>
            <a:ln w="57150">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4826D638-1F60-4315-AC9B-5E4EB05A0A35}"/>
                </a:ext>
              </a:extLst>
            </p:cNvPr>
            <p:cNvCxnSpPr>
              <a:cxnSpLocks/>
            </p:cNvCxnSpPr>
            <p:nvPr/>
          </p:nvCxnSpPr>
          <p:spPr>
            <a:xfrm rot="5400000">
              <a:off x="14971881" y="2006939"/>
              <a:ext cx="732165" cy="0"/>
            </a:xfrm>
            <a:prstGeom prst="line">
              <a:avLst/>
            </a:prstGeom>
            <a:ln w="57150">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D77033B3-0AB4-4902-AAD1-E5786D93D7C7}"/>
              </a:ext>
            </a:extLst>
          </p:cNvPr>
          <p:cNvGrpSpPr/>
          <p:nvPr/>
        </p:nvGrpSpPr>
        <p:grpSpPr>
          <a:xfrm flipH="1" flipV="1">
            <a:off x="9063913" y="4470766"/>
            <a:ext cx="206617" cy="206617"/>
            <a:chOff x="14625385" y="1640856"/>
            <a:chExt cx="732165" cy="732165"/>
          </a:xfrm>
        </p:grpSpPr>
        <p:cxnSp>
          <p:nvCxnSpPr>
            <p:cNvPr id="89" name="Straight Connector 88">
              <a:extLst>
                <a:ext uri="{FF2B5EF4-FFF2-40B4-BE49-F238E27FC236}">
                  <a16:creationId xmlns:a16="http://schemas.microsoft.com/office/drawing/2014/main" id="{4ED8E3BA-FC3E-4176-988E-46E672D47AC5}"/>
                </a:ext>
              </a:extLst>
            </p:cNvPr>
            <p:cNvCxnSpPr>
              <a:cxnSpLocks/>
            </p:cNvCxnSpPr>
            <p:nvPr/>
          </p:nvCxnSpPr>
          <p:spPr>
            <a:xfrm>
              <a:off x="14625385" y="1660444"/>
              <a:ext cx="732165" cy="0"/>
            </a:xfrm>
            <a:prstGeom prst="line">
              <a:avLst/>
            </a:prstGeom>
            <a:ln w="57150">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08715D6-5235-463E-B029-0AAAEF5F0C02}"/>
                </a:ext>
              </a:extLst>
            </p:cNvPr>
            <p:cNvCxnSpPr>
              <a:cxnSpLocks/>
            </p:cNvCxnSpPr>
            <p:nvPr/>
          </p:nvCxnSpPr>
          <p:spPr>
            <a:xfrm rot="5400000">
              <a:off x="14971881" y="2006939"/>
              <a:ext cx="732165" cy="0"/>
            </a:xfrm>
            <a:prstGeom prst="line">
              <a:avLst/>
            </a:prstGeom>
            <a:ln w="57150">
              <a:solidFill>
                <a:schemeClr val="tx1">
                  <a:lumMod val="90000"/>
                  <a:lumOff val="1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40253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200" fill="hold"/>
                                        <p:tgtEl>
                                          <p:spTgt spid="9"/>
                                        </p:tgtEl>
                                        <p:attrNameLst>
                                          <p:attrName>ppt_x</p:attrName>
                                        </p:attrNameLst>
                                      </p:cBhvr>
                                      <p:tavLst>
                                        <p:tav tm="0">
                                          <p:val>
                                            <p:strVal val="0-#ppt_w/2"/>
                                          </p:val>
                                        </p:tav>
                                        <p:tav tm="100000">
                                          <p:val>
                                            <p:strVal val="#ppt_x"/>
                                          </p:val>
                                        </p:tav>
                                      </p:tavLst>
                                    </p:anim>
                                    <p:anim calcmode="lin" valueType="num">
                                      <p:cBhvr additive="base">
                                        <p:cTn id="12" dur="120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200" fill="hold"/>
                                        <p:tgtEl>
                                          <p:spTgt spid="10"/>
                                        </p:tgtEl>
                                        <p:attrNameLst>
                                          <p:attrName>ppt_x</p:attrName>
                                        </p:attrNameLst>
                                      </p:cBhvr>
                                      <p:tavLst>
                                        <p:tav tm="0">
                                          <p:val>
                                            <p:strVal val="0-#ppt_w/2"/>
                                          </p:val>
                                        </p:tav>
                                        <p:tav tm="100000">
                                          <p:val>
                                            <p:strVal val="#ppt_x"/>
                                          </p:val>
                                        </p:tav>
                                      </p:tavLst>
                                    </p:anim>
                                    <p:anim calcmode="lin" valueType="num">
                                      <p:cBhvr additive="base">
                                        <p:cTn id="16" dur="120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decel="10000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200" fill="hold"/>
                                        <p:tgtEl>
                                          <p:spTgt spid="11"/>
                                        </p:tgtEl>
                                        <p:attrNameLst>
                                          <p:attrName>ppt_x</p:attrName>
                                        </p:attrNameLst>
                                      </p:cBhvr>
                                      <p:tavLst>
                                        <p:tav tm="0">
                                          <p:val>
                                            <p:strVal val="0-#ppt_w/2"/>
                                          </p:val>
                                        </p:tav>
                                        <p:tav tm="100000">
                                          <p:val>
                                            <p:strVal val="#ppt_x"/>
                                          </p:val>
                                        </p:tav>
                                      </p:tavLst>
                                    </p:anim>
                                    <p:anim calcmode="lin" valueType="num">
                                      <p:cBhvr additive="base">
                                        <p:cTn id="20" dur="12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2" presetClass="entr" presetSubtype="2" decel="100000" fill="hold" grpId="0" nodeType="withEffect">
                                  <p:stCondLst>
                                    <p:cond delay="10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1200" fill="hold"/>
                                        <p:tgtEl>
                                          <p:spTgt spid="26"/>
                                        </p:tgtEl>
                                        <p:attrNameLst>
                                          <p:attrName>ppt_x</p:attrName>
                                        </p:attrNameLst>
                                      </p:cBhvr>
                                      <p:tavLst>
                                        <p:tav tm="0">
                                          <p:val>
                                            <p:strVal val="1+#ppt_w/2"/>
                                          </p:val>
                                        </p:tav>
                                        <p:tav tm="100000">
                                          <p:val>
                                            <p:strVal val="#ppt_x"/>
                                          </p:val>
                                        </p:tav>
                                      </p:tavLst>
                                    </p:anim>
                                    <p:anim calcmode="lin" valueType="num">
                                      <p:cBhvr additive="base">
                                        <p:cTn id="29" dur="1200" fill="hold"/>
                                        <p:tgtEl>
                                          <p:spTgt spid="26"/>
                                        </p:tgtEl>
                                        <p:attrNameLst>
                                          <p:attrName>ppt_y</p:attrName>
                                        </p:attrNameLst>
                                      </p:cBhvr>
                                      <p:tavLst>
                                        <p:tav tm="0">
                                          <p:val>
                                            <p:strVal val="#ppt_y"/>
                                          </p:val>
                                        </p:tav>
                                        <p:tav tm="100000">
                                          <p:val>
                                            <p:strVal val="#ppt_y"/>
                                          </p:val>
                                        </p:tav>
                                      </p:tavLst>
                                    </p:anim>
                                  </p:childTnLst>
                                </p:cTn>
                              </p:par>
                              <p:par>
                                <p:cTn id="30" presetID="2" presetClass="entr" presetSubtype="2" decel="100000" fill="hold" grpId="0" nodeType="withEffect">
                                  <p:stCondLst>
                                    <p:cond delay="200"/>
                                  </p:stCondLst>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1200" fill="hold"/>
                                        <p:tgtEl>
                                          <p:spTgt spid="27"/>
                                        </p:tgtEl>
                                        <p:attrNameLst>
                                          <p:attrName>ppt_x</p:attrName>
                                        </p:attrNameLst>
                                      </p:cBhvr>
                                      <p:tavLst>
                                        <p:tav tm="0">
                                          <p:val>
                                            <p:strVal val="1+#ppt_w/2"/>
                                          </p:val>
                                        </p:tav>
                                        <p:tav tm="100000">
                                          <p:val>
                                            <p:strVal val="#ppt_x"/>
                                          </p:val>
                                        </p:tav>
                                      </p:tavLst>
                                    </p:anim>
                                    <p:anim calcmode="lin" valueType="num">
                                      <p:cBhvr additive="base">
                                        <p:cTn id="33" dur="1200" fill="hold"/>
                                        <p:tgtEl>
                                          <p:spTgt spid="27"/>
                                        </p:tgtEl>
                                        <p:attrNameLst>
                                          <p:attrName>ppt_y</p:attrName>
                                        </p:attrNameLst>
                                      </p:cBhvr>
                                      <p:tavLst>
                                        <p:tav tm="0">
                                          <p:val>
                                            <p:strVal val="#ppt_y"/>
                                          </p:val>
                                        </p:tav>
                                        <p:tav tm="100000">
                                          <p:val>
                                            <p:strVal val="#ppt_y"/>
                                          </p:val>
                                        </p:tav>
                                      </p:tavLst>
                                    </p:anim>
                                  </p:childTnLst>
                                </p:cTn>
                              </p:par>
                              <p:par>
                                <p:cTn id="34" presetID="2" presetClass="entr" presetSubtype="2" decel="100000" fill="hold" grpId="0" nodeType="withEffect">
                                  <p:stCondLst>
                                    <p:cond delay="30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1200" fill="hold"/>
                                        <p:tgtEl>
                                          <p:spTgt spid="23"/>
                                        </p:tgtEl>
                                        <p:attrNameLst>
                                          <p:attrName>ppt_x</p:attrName>
                                        </p:attrNameLst>
                                      </p:cBhvr>
                                      <p:tavLst>
                                        <p:tav tm="0">
                                          <p:val>
                                            <p:strVal val="1+#ppt_w/2"/>
                                          </p:val>
                                        </p:tav>
                                        <p:tav tm="100000">
                                          <p:val>
                                            <p:strVal val="#ppt_x"/>
                                          </p:val>
                                        </p:tav>
                                      </p:tavLst>
                                    </p:anim>
                                    <p:anim calcmode="lin" valueType="num">
                                      <p:cBhvr additive="base">
                                        <p:cTn id="37" dur="1200" fill="hold"/>
                                        <p:tgtEl>
                                          <p:spTgt spid="23"/>
                                        </p:tgtEl>
                                        <p:attrNameLst>
                                          <p:attrName>ppt_y</p:attrName>
                                        </p:attrNameLst>
                                      </p:cBhvr>
                                      <p:tavLst>
                                        <p:tav tm="0">
                                          <p:val>
                                            <p:strVal val="#ppt_y"/>
                                          </p:val>
                                        </p:tav>
                                        <p:tav tm="100000">
                                          <p:val>
                                            <p:strVal val="#ppt_y"/>
                                          </p:val>
                                        </p:tav>
                                      </p:tavLst>
                                    </p:anim>
                                  </p:childTnLst>
                                </p:cTn>
                              </p:par>
                              <p:par>
                                <p:cTn id="38" presetID="2" presetClass="entr" presetSubtype="2" decel="100000" fill="hold" grpId="0" nodeType="withEffect">
                                  <p:stCondLst>
                                    <p:cond delay="400"/>
                                  </p:stCondLst>
                                  <p:childTnLst>
                                    <p:set>
                                      <p:cBhvr>
                                        <p:cTn id="39" dur="1" fill="hold">
                                          <p:stCondLst>
                                            <p:cond delay="0"/>
                                          </p:stCondLst>
                                        </p:cTn>
                                        <p:tgtEl>
                                          <p:spTgt spid="25"/>
                                        </p:tgtEl>
                                        <p:attrNameLst>
                                          <p:attrName>style.visibility</p:attrName>
                                        </p:attrNameLst>
                                      </p:cBhvr>
                                      <p:to>
                                        <p:strVal val="visible"/>
                                      </p:to>
                                    </p:set>
                                    <p:anim calcmode="lin" valueType="num">
                                      <p:cBhvr additive="base">
                                        <p:cTn id="40" dur="1200" fill="hold"/>
                                        <p:tgtEl>
                                          <p:spTgt spid="25"/>
                                        </p:tgtEl>
                                        <p:attrNameLst>
                                          <p:attrName>ppt_x</p:attrName>
                                        </p:attrNameLst>
                                      </p:cBhvr>
                                      <p:tavLst>
                                        <p:tav tm="0">
                                          <p:val>
                                            <p:strVal val="1+#ppt_w/2"/>
                                          </p:val>
                                        </p:tav>
                                        <p:tav tm="100000">
                                          <p:val>
                                            <p:strVal val="#ppt_x"/>
                                          </p:val>
                                        </p:tav>
                                      </p:tavLst>
                                    </p:anim>
                                    <p:anim calcmode="lin" valueType="num">
                                      <p:cBhvr additive="base">
                                        <p:cTn id="41" dur="12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2" decel="100000" fill="hold" grpId="0" nodeType="clickEffect">
                                  <p:stCondLst>
                                    <p:cond delay="0"/>
                                  </p:stCondLst>
                                  <p:childTnLst>
                                    <p:set>
                                      <p:cBhvr>
                                        <p:cTn id="45" dur="1" fill="hold">
                                          <p:stCondLst>
                                            <p:cond delay="0"/>
                                          </p:stCondLst>
                                        </p:cTn>
                                        <p:tgtEl>
                                          <p:spTgt spid="32"/>
                                        </p:tgtEl>
                                        <p:attrNameLst>
                                          <p:attrName>style.visibility</p:attrName>
                                        </p:attrNameLst>
                                      </p:cBhvr>
                                      <p:to>
                                        <p:strVal val="visible"/>
                                      </p:to>
                                    </p:set>
                                    <p:anim calcmode="lin" valueType="num">
                                      <p:cBhvr additive="base">
                                        <p:cTn id="46" dur="1200" fill="hold"/>
                                        <p:tgtEl>
                                          <p:spTgt spid="32"/>
                                        </p:tgtEl>
                                        <p:attrNameLst>
                                          <p:attrName>ppt_x</p:attrName>
                                        </p:attrNameLst>
                                      </p:cBhvr>
                                      <p:tavLst>
                                        <p:tav tm="0">
                                          <p:val>
                                            <p:strVal val="1+#ppt_w/2"/>
                                          </p:val>
                                        </p:tav>
                                        <p:tav tm="100000">
                                          <p:val>
                                            <p:strVal val="#ppt_x"/>
                                          </p:val>
                                        </p:tav>
                                      </p:tavLst>
                                    </p:anim>
                                    <p:anim calcmode="lin" valueType="num">
                                      <p:cBhvr additive="base">
                                        <p:cTn id="47" dur="1200" fill="hold"/>
                                        <p:tgtEl>
                                          <p:spTgt spid="32"/>
                                        </p:tgtEl>
                                        <p:attrNameLst>
                                          <p:attrName>ppt_y</p:attrName>
                                        </p:attrNameLst>
                                      </p:cBhvr>
                                      <p:tavLst>
                                        <p:tav tm="0">
                                          <p:val>
                                            <p:strVal val="#ppt_y"/>
                                          </p:val>
                                        </p:tav>
                                        <p:tav tm="100000">
                                          <p:val>
                                            <p:strVal val="#ppt_y"/>
                                          </p:val>
                                        </p:tav>
                                      </p:tavLst>
                                    </p:anim>
                                  </p:childTnLst>
                                </p:cTn>
                              </p:par>
                              <p:par>
                                <p:cTn id="48" presetID="2" presetClass="entr" presetSubtype="2" decel="100000" fill="hold" grpId="0" nodeType="withEffect">
                                  <p:stCondLst>
                                    <p:cond delay="100"/>
                                  </p:stCondLst>
                                  <p:childTnLst>
                                    <p:set>
                                      <p:cBhvr>
                                        <p:cTn id="49" dur="1" fill="hold">
                                          <p:stCondLst>
                                            <p:cond delay="0"/>
                                          </p:stCondLst>
                                        </p:cTn>
                                        <p:tgtEl>
                                          <p:spTgt spid="31"/>
                                        </p:tgtEl>
                                        <p:attrNameLst>
                                          <p:attrName>style.visibility</p:attrName>
                                        </p:attrNameLst>
                                      </p:cBhvr>
                                      <p:to>
                                        <p:strVal val="visible"/>
                                      </p:to>
                                    </p:set>
                                    <p:anim calcmode="lin" valueType="num">
                                      <p:cBhvr additive="base">
                                        <p:cTn id="50" dur="1200" fill="hold"/>
                                        <p:tgtEl>
                                          <p:spTgt spid="31"/>
                                        </p:tgtEl>
                                        <p:attrNameLst>
                                          <p:attrName>ppt_x</p:attrName>
                                        </p:attrNameLst>
                                      </p:cBhvr>
                                      <p:tavLst>
                                        <p:tav tm="0">
                                          <p:val>
                                            <p:strVal val="1+#ppt_w/2"/>
                                          </p:val>
                                        </p:tav>
                                        <p:tav tm="100000">
                                          <p:val>
                                            <p:strVal val="#ppt_x"/>
                                          </p:val>
                                        </p:tav>
                                      </p:tavLst>
                                    </p:anim>
                                    <p:anim calcmode="lin" valueType="num">
                                      <p:cBhvr additive="base">
                                        <p:cTn id="51" dur="1200" fill="hold"/>
                                        <p:tgtEl>
                                          <p:spTgt spid="31"/>
                                        </p:tgtEl>
                                        <p:attrNameLst>
                                          <p:attrName>ppt_y</p:attrName>
                                        </p:attrNameLst>
                                      </p:cBhvr>
                                      <p:tavLst>
                                        <p:tav tm="0">
                                          <p:val>
                                            <p:strVal val="#ppt_y"/>
                                          </p:val>
                                        </p:tav>
                                        <p:tav tm="100000">
                                          <p:val>
                                            <p:strVal val="#ppt_y"/>
                                          </p:val>
                                        </p:tav>
                                      </p:tavLst>
                                    </p:anim>
                                  </p:childTnLst>
                                </p:cTn>
                              </p:par>
                              <p:par>
                                <p:cTn id="52" presetID="2" presetClass="entr" presetSubtype="2" decel="100000" fill="hold" grpId="0" nodeType="withEffect">
                                  <p:stCondLst>
                                    <p:cond delay="200"/>
                                  </p:stCondLst>
                                  <p:childTnLst>
                                    <p:set>
                                      <p:cBhvr>
                                        <p:cTn id="53" dur="1" fill="hold">
                                          <p:stCondLst>
                                            <p:cond delay="0"/>
                                          </p:stCondLst>
                                        </p:cTn>
                                        <p:tgtEl>
                                          <p:spTgt spid="30"/>
                                        </p:tgtEl>
                                        <p:attrNameLst>
                                          <p:attrName>style.visibility</p:attrName>
                                        </p:attrNameLst>
                                      </p:cBhvr>
                                      <p:to>
                                        <p:strVal val="visible"/>
                                      </p:to>
                                    </p:set>
                                    <p:anim calcmode="lin" valueType="num">
                                      <p:cBhvr additive="base">
                                        <p:cTn id="54" dur="1200" fill="hold"/>
                                        <p:tgtEl>
                                          <p:spTgt spid="30"/>
                                        </p:tgtEl>
                                        <p:attrNameLst>
                                          <p:attrName>ppt_x</p:attrName>
                                        </p:attrNameLst>
                                      </p:cBhvr>
                                      <p:tavLst>
                                        <p:tav tm="0">
                                          <p:val>
                                            <p:strVal val="1+#ppt_w/2"/>
                                          </p:val>
                                        </p:tav>
                                        <p:tav tm="100000">
                                          <p:val>
                                            <p:strVal val="#ppt_x"/>
                                          </p:val>
                                        </p:tav>
                                      </p:tavLst>
                                    </p:anim>
                                    <p:anim calcmode="lin" valueType="num">
                                      <p:cBhvr additive="base">
                                        <p:cTn id="55" dur="1200" fill="hold"/>
                                        <p:tgtEl>
                                          <p:spTgt spid="30"/>
                                        </p:tgtEl>
                                        <p:attrNameLst>
                                          <p:attrName>ppt_y</p:attrName>
                                        </p:attrNameLst>
                                      </p:cBhvr>
                                      <p:tavLst>
                                        <p:tav tm="0">
                                          <p:val>
                                            <p:strVal val="#ppt_y"/>
                                          </p:val>
                                        </p:tav>
                                        <p:tav tm="100000">
                                          <p:val>
                                            <p:strVal val="#ppt_y"/>
                                          </p:val>
                                        </p:tav>
                                      </p:tavLst>
                                    </p:anim>
                                  </p:childTnLst>
                                </p:cTn>
                              </p:par>
                              <p:par>
                                <p:cTn id="56" presetID="2" presetClass="entr" presetSubtype="2" decel="100000" fill="hold" grpId="0" nodeType="withEffect">
                                  <p:stCondLst>
                                    <p:cond delay="300"/>
                                  </p:stCondLst>
                                  <p:childTnLst>
                                    <p:set>
                                      <p:cBhvr>
                                        <p:cTn id="57" dur="1" fill="hold">
                                          <p:stCondLst>
                                            <p:cond delay="0"/>
                                          </p:stCondLst>
                                        </p:cTn>
                                        <p:tgtEl>
                                          <p:spTgt spid="28"/>
                                        </p:tgtEl>
                                        <p:attrNameLst>
                                          <p:attrName>style.visibility</p:attrName>
                                        </p:attrNameLst>
                                      </p:cBhvr>
                                      <p:to>
                                        <p:strVal val="visible"/>
                                      </p:to>
                                    </p:set>
                                    <p:anim calcmode="lin" valueType="num">
                                      <p:cBhvr additive="base">
                                        <p:cTn id="58" dur="1200" fill="hold"/>
                                        <p:tgtEl>
                                          <p:spTgt spid="28"/>
                                        </p:tgtEl>
                                        <p:attrNameLst>
                                          <p:attrName>ppt_x</p:attrName>
                                        </p:attrNameLst>
                                      </p:cBhvr>
                                      <p:tavLst>
                                        <p:tav tm="0">
                                          <p:val>
                                            <p:strVal val="1+#ppt_w/2"/>
                                          </p:val>
                                        </p:tav>
                                        <p:tav tm="100000">
                                          <p:val>
                                            <p:strVal val="#ppt_x"/>
                                          </p:val>
                                        </p:tav>
                                      </p:tavLst>
                                    </p:anim>
                                    <p:anim calcmode="lin" valueType="num">
                                      <p:cBhvr additive="base">
                                        <p:cTn id="59" dur="12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500"/>
                                        <p:tgtEl>
                                          <p:spTgt spid="46"/>
                                        </p:tgtEl>
                                      </p:cBhvr>
                                    </p:animEffect>
                                  </p:childTnLst>
                                </p:cTn>
                              </p:par>
                              <p:par>
                                <p:cTn id="65" presetID="2" presetClass="entr" presetSubtype="2" decel="100000" fill="hold" grpId="0" nodeType="withEffect">
                                  <p:stCondLst>
                                    <p:cond delay="100"/>
                                  </p:stCondLst>
                                  <p:childTnLst>
                                    <p:set>
                                      <p:cBhvr>
                                        <p:cTn id="66" dur="1" fill="hold">
                                          <p:stCondLst>
                                            <p:cond delay="0"/>
                                          </p:stCondLst>
                                        </p:cTn>
                                        <p:tgtEl>
                                          <p:spTgt spid="41"/>
                                        </p:tgtEl>
                                        <p:attrNameLst>
                                          <p:attrName>style.visibility</p:attrName>
                                        </p:attrNameLst>
                                      </p:cBhvr>
                                      <p:to>
                                        <p:strVal val="visible"/>
                                      </p:to>
                                    </p:set>
                                    <p:anim calcmode="lin" valueType="num">
                                      <p:cBhvr additive="base">
                                        <p:cTn id="67" dur="1200" fill="hold"/>
                                        <p:tgtEl>
                                          <p:spTgt spid="41"/>
                                        </p:tgtEl>
                                        <p:attrNameLst>
                                          <p:attrName>ppt_x</p:attrName>
                                        </p:attrNameLst>
                                      </p:cBhvr>
                                      <p:tavLst>
                                        <p:tav tm="0">
                                          <p:val>
                                            <p:strVal val="1+#ppt_w/2"/>
                                          </p:val>
                                        </p:tav>
                                        <p:tav tm="100000">
                                          <p:val>
                                            <p:strVal val="#ppt_x"/>
                                          </p:val>
                                        </p:tav>
                                      </p:tavLst>
                                    </p:anim>
                                    <p:anim calcmode="lin" valueType="num">
                                      <p:cBhvr additive="base">
                                        <p:cTn id="68" dur="1200" fill="hold"/>
                                        <p:tgtEl>
                                          <p:spTgt spid="41"/>
                                        </p:tgtEl>
                                        <p:attrNameLst>
                                          <p:attrName>ppt_y</p:attrName>
                                        </p:attrNameLst>
                                      </p:cBhvr>
                                      <p:tavLst>
                                        <p:tav tm="0">
                                          <p:val>
                                            <p:strVal val="#ppt_y"/>
                                          </p:val>
                                        </p:tav>
                                        <p:tav tm="100000">
                                          <p:val>
                                            <p:strVal val="#ppt_y"/>
                                          </p:val>
                                        </p:tav>
                                      </p:tavLst>
                                    </p:anim>
                                  </p:childTnLst>
                                </p:cTn>
                              </p:par>
                              <p:par>
                                <p:cTn id="69" presetID="2" presetClass="entr" presetSubtype="2" decel="100000" fill="hold" grpId="0" nodeType="withEffect">
                                  <p:stCondLst>
                                    <p:cond delay="200"/>
                                  </p:stCondLst>
                                  <p:childTnLst>
                                    <p:set>
                                      <p:cBhvr>
                                        <p:cTn id="70" dur="1" fill="hold">
                                          <p:stCondLst>
                                            <p:cond delay="0"/>
                                          </p:stCondLst>
                                        </p:cTn>
                                        <p:tgtEl>
                                          <p:spTgt spid="42"/>
                                        </p:tgtEl>
                                        <p:attrNameLst>
                                          <p:attrName>style.visibility</p:attrName>
                                        </p:attrNameLst>
                                      </p:cBhvr>
                                      <p:to>
                                        <p:strVal val="visible"/>
                                      </p:to>
                                    </p:set>
                                    <p:anim calcmode="lin" valueType="num">
                                      <p:cBhvr additive="base">
                                        <p:cTn id="71" dur="1200" fill="hold"/>
                                        <p:tgtEl>
                                          <p:spTgt spid="42"/>
                                        </p:tgtEl>
                                        <p:attrNameLst>
                                          <p:attrName>ppt_x</p:attrName>
                                        </p:attrNameLst>
                                      </p:cBhvr>
                                      <p:tavLst>
                                        <p:tav tm="0">
                                          <p:val>
                                            <p:strVal val="1+#ppt_w/2"/>
                                          </p:val>
                                        </p:tav>
                                        <p:tav tm="100000">
                                          <p:val>
                                            <p:strVal val="#ppt_x"/>
                                          </p:val>
                                        </p:tav>
                                      </p:tavLst>
                                    </p:anim>
                                    <p:anim calcmode="lin" valueType="num">
                                      <p:cBhvr additive="base">
                                        <p:cTn id="72" dur="1200" fill="hold"/>
                                        <p:tgtEl>
                                          <p:spTgt spid="42"/>
                                        </p:tgtEl>
                                        <p:attrNameLst>
                                          <p:attrName>ppt_y</p:attrName>
                                        </p:attrNameLst>
                                      </p:cBhvr>
                                      <p:tavLst>
                                        <p:tav tm="0">
                                          <p:val>
                                            <p:strVal val="#ppt_y"/>
                                          </p:val>
                                        </p:tav>
                                        <p:tav tm="100000">
                                          <p:val>
                                            <p:strVal val="#ppt_y"/>
                                          </p:val>
                                        </p:tav>
                                      </p:tavLst>
                                    </p:anim>
                                  </p:childTnLst>
                                </p:cTn>
                              </p:par>
                              <p:par>
                                <p:cTn id="73" presetID="2" presetClass="entr" presetSubtype="2" decel="100000" fill="hold" grpId="0" nodeType="withEffect">
                                  <p:stCondLst>
                                    <p:cond delay="300"/>
                                  </p:stCondLst>
                                  <p:childTnLst>
                                    <p:set>
                                      <p:cBhvr>
                                        <p:cTn id="74" dur="1" fill="hold">
                                          <p:stCondLst>
                                            <p:cond delay="0"/>
                                          </p:stCondLst>
                                        </p:cTn>
                                        <p:tgtEl>
                                          <p:spTgt spid="44"/>
                                        </p:tgtEl>
                                        <p:attrNameLst>
                                          <p:attrName>style.visibility</p:attrName>
                                        </p:attrNameLst>
                                      </p:cBhvr>
                                      <p:to>
                                        <p:strVal val="visible"/>
                                      </p:to>
                                    </p:set>
                                    <p:anim calcmode="lin" valueType="num">
                                      <p:cBhvr additive="base">
                                        <p:cTn id="75" dur="1200" fill="hold"/>
                                        <p:tgtEl>
                                          <p:spTgt spid="44"/>
                                        </p:tgtEl>
                                        <p:attrNameLst>
                                          <p:attrName>ppt_x</p:attrName>
                                        </p:attrNameLst>
                                      </p:cBhvr>
                                      <p:tavLst>
                                        <p:tav tm="0">
                                          <p:val>
                                            <p:strVal val="1+#ppt_w/2"/>
                                          </p:val>
                                        </p:tav>
                                        <p:tav tm="100000">
                                          <p:val>
                                            <p:strVal val="#ppt_x"/>
                                          </p:val>
                                        </p:tav>
                                      </p:tavLst>
                                    </p:anim>
                                    <p:anim calcmode="lin" valueType="num">
                                      <p:cBhvr additive="base">
                                        <p:cTn id="76" dur="1200" fill="hold"/>
                                        <p:tgtEl>
                                          <p:spTgt spid="44"/>
                                        </p:tgtEl>
                                        <p:attrNameLst>
                                          <p:attrName>ppt_y</p:attrName>
                                        </p:attrNameLst>
                                      </p:cBhvr>
                                      <p:tavLst>
                                        <p:tav tm="0">
                                          <p:val>
                                            <p:strVal val="#ppt_y"/>
                                          </p:val>
                                        </p:tav>
                                        <p:tav tm="100000">
                                          <p:val>
                                            <p:strVal val="#ppt_y"/>
                                          </p:val>
                                        </p:tav>
                                      </p:tavLst>
                                    </p:anim>
                                  </p:childTnLst>
                                </p:cTn>
                              </p:par>
                              <p:par>
                                <p:cTn id="77" presetID="2" presetClass="entr" presetSubtype="2" decel="100000" fill="hold" grpId="0" nodeType="withEffect">
                                  <p:stCondLst>
                                    <p:cond delay="400"/>
                                  </p:stCondLst>
                                  <p:childTnLst>
                                    <p:set>
                                      <p:cBhvr>
                                        <p:cTn id="78" dur="1" fill="hold">
                                          <p:stCondLst>
                                            <p:cond delay="0"/>
                                          </p:stCondLst>
                                        </p:cTn>
                                        <p:tgtEl>
                                          <p:spTgt spid="43"/>
                                        </p:tgtEl>
                                        <p:attrNameLst>
                                          <p:attrName>style.visibility</p:attrName>
                                        </p:attrNameLst>
                                      </p:cBhvr>
                                      <p:to>
                                        <p:strVal val="visible"/>
                                      </p:to>
                                    </p:set>
                                    <p:anim calcmode="lin" valueType="num">
                                      <p:cBhvr additive="base">
                                        <p:cTn id="79" dur="1200" fill="hold"/>
                                        <p:tgtEl>
                                          <p:spTgt spid="43"/>
                                        </p:tgtEl>
                                        <p:attrNameLst>
                                          <p:attrName>ppt_x</p:attrName>
                                        </p:attrNameLst>
                                      </p:cBhvr>
                                      <p:tavLst>
                                        <p:tav tm="0">
                                          <p:val>
                                            <p:strVal val="1+#ppt_w/2"/>
                                          </p:val>
                                        </p:tav>
                                        <p:tav tm="100000">
                                          <p:val>
                                            <p:strVal val="#ppt_x"/>
                                          </p:val>
                                        </p:tav>
                                      </p:tavLst>
                                    </p:anim>
                                    <p:anim calcmode="lin" valueType="num">
                                      <p:cBhvr additive="base">
                                        <p:cTn id="80" dur="1200" fill="hold"/>
                                        <p:tgtEl>
                                          <p:spTgt spid="43"/>
                                        </p:tgtEl>
                                        <p:attrNameLst>
                                          <p:attrName>ppt_y</p:attrName>
                                        </p:attrNameLst>
                                      </p:cBhvr>
                                      <p:tavLst>
                                        <p:tav tm="0">
                                          <p:val>
                                            <p:strVal val="#ppt_y"/>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2" decel="100000" fill="hold" grpId="0" nodeType="clickEffect">
                                  <p:stCondLst>
                                    <p:cond delay="0"/>
                                  </p:stCondLst>
                                  <p:childTnLst>
                                    <p:set>
                                      <p:cBhvr>
                                        <p:cTn id="84" dur="1" fill="hold">
                                          <p:stCondLst>
                                            <p:cond delay="0"/>
                                          </p:stCondLst>
                                        </p:cTn>
                                        <p:tgtEl>
                                          <p:spTgt spid="38"/>
                                        </p:tgtEl>
                                        <p:attrNameLst>
                                          <p:attrName>style.visibility</p:attrName>
                                        </p:attrNameLst>
                                      </p:cBhvr>
                                      <p:to>
                                        <p:strVal val="visible"/>
                                      </p:to>
                                    </p:set>
                                    <p:anim calcmode="lin" valueType="num">
                                      <p:cBhvr additive="base">
                                        <p:cTn id="85" dur="1200" fill="hold"/>
                                        <p:tgtEl>
                                          <p:spTgt spid="38"/>
                                        </p:tgtEl>
                                        <p:attrNameLst>
                                          <p:attrName>ppt_x</p:attrName>
                                        </p:attrNameLst>
                                      </p:cBhvr>
                                      <p:tavLst>
                                        <p:tav tm="0">
                                          <p:val>
                                            <p:strVal val="1+#ppt_w/2"/>
                                          </p:val>
                                        </p:tav>
                                        <p:tav tm="100000">
                                          <p:val>
                                            <p:strVal val="#ppt_x"/>
                                          </p:val>
                                        </p:tav>
                                      </p:tavLst>
                                    </p:anim>
                                    <p:anim calcmode="lin" valueType="num">
                                      <p:cBhvr additive="base">
                                        <p:cTn id="86" dur="1200" fill="hold"/>
                                        <p:tgtEl>
                                          <p:spTgt spid="38"/>
                                        </p:tgtEl>
                                        <p:attrNameLst>
                                          <p:attrName>ppt_y</p:attrName>
                                        </p:attrNameLst>
                                      </p:cBhvr>
                                      <p:tavLst>
                                        <p:tav tm="0">
                                          <p:val>
                                            <p:strVal val="#ppt_y"/>
                                          </p:val>
                                        </p:tav>
                                        <p:tav tm="100000">
                                          <p:val>
                                            <p:strVal val="#ppt_y"/>
                                          </p:val>
                                        </p:tav>
                                      </p:tavLst>
                                    </p:anim>
                                  </p:childTnLst>
                                </p:cTn>
                              </p:par>
                              <p:par>
                                <p:cTn id="87" presetID="2" presetClass="entr" presetSubtype="2" decel="100000" fill="hold" grpId="0" nodeType="withEffect">
                                  <p:stCondLst>
                                    <p:cond delay="100"/>
                                  </p:stCondLst>
                                  <p:childTnLst>
                                    <p:set>
                                      <p:cBhvr>
                                        <p:cTn id="88" dur="1" fill="hold">
                                          <p:stCondLst>
                                            <p:cond delay="0"/>
                                          </p:stCondLst>
                                        </p:cTn>
                                        <p:tgtEl>
                                          <p:spTgt spid="37"/>
                                        </p:tgtEl>
                                        <p:attrNameLst>
                                          <p:attrName>style.visibility</p:attrName>
                                        </p:attrNameLst>
                                      </p:cBhvr>
                                      <p:to>
                                        <p:strVal val="visible"/>
                                      </p:to>
                                    </p:set>
                                    <p:anim calcmode="lin" valueType="num">
                                      <p:cBhvr additive="base">
                                        <p:cTn id="89" dur="1200" fill="hold"/>
                                        <p:tgtEl>
                                          <p:spTgt spid="37"/>
                                        </p:tgtEl>
                                        <p:attrNameLst>
                                          <p:attrName>ppt_x</p:attrName>
                                        </p:attrNameLst>
                                      </p:cBhvr>
                                      <p:tavLst>
                                        <p:tav tm="0">
                                          <p:val>
                                            <p:strVal val="1+#ppt_w/2"/>
                                          </p:val>
                                        </p:tav>
                                        <p:tav tm="100000">
                                          <p:val>
                                            <p:strVal val="#ppt_x"/>
                                          </p:val>
                                        </p:tav>
                                      </p:tavLst>
                                    </p:anim>
                                    <p:anim calcmode="lin" valueType="num">
                                      <p:cBhvr additive="base">
                                        <p:cTn id="90" dur="1200" fill="hold"/>
                                        <p:tgtEl>
                                          <p:spTgt spid="37"/>
                                        </p:tgtEl>
                                        <p:attrNameLst>
                                          <p:attrName>ppt_y</p:attrName>
                                        </p:attrNameLst>
                                      </p:cBhvr>
                                      <p:tavLst>
                                        <p:tav tm="0">
                                          <p:val>
                                            <p:strVal val="#ppt_y"/>
                                          </p:val>
                                        </p:tav>
                                        <p:tav tm="100000">
                                          <p:val>
                                            <p:strVal val="#ppt_y"/>
                                          </p:val>
                                        </p:tav>
                                      </p:tavLst>
                                    </p:anim>
                                  </p:childTnLst>
                                </p:cTn>
                              </p:par>
                              <p:par>
                                <p:cTn id="91" presetID="2" presetClass="entr" presetSubtype="2" decel="100000" fill="hold" grpId="0" nodeType="withEffect">
                                  <p:stCondLst>
                                    <p:cond delay="200"/>
                                  </p:stCondLst>
                                  <p:childTnLst>
                                    <p:set>
                                      <p:cBhvr>
                                        <p:cTn id="92" dur="1" fill="hold">
                                          <p:stCondLst>
                                            <p:cond delay="0"/>
                                          </p:stCondLst>
                                        </p:cTn>
                                        <p:tgtEl>
                                          <p:spTgt spid="36"/>
                                        </p:tgtEl>
                                        <p:attrNameLst>
                                          <p:attrName>style.visibility</p:attrName>
                                        </p:attrNameLst>
                                      </p:cBhvr>
                                      <p:to>
                                        <p:strVal val="visible"/>
                                      </p:to>
                                    </p:set>
                                    <p:anim calcmode="lin" valueType="num">
                                      <p:cBhvr additive="base">
                                        <p:cTn id="93" dur="1200" fill="hold"/>
                                        <p:tgtEl>
                                          <p:spTgt spid="36"/>
                                        </p:tgtEl>
                                        <p:attrNameLst>
                                          <p:attrName>ppt_x</p:attrName>
                                        </p:attrNameLst>
                                      </p:cBhvr>
                                      <p:tavLst>
                                        <p:tav tm="0">
                                          <p:val>
                                            <p:strVal val="1+#ppt_w/2"/>
                                          </p:val>
                                        </p:tav>
                                        <p:tav tm="100000">
                                          <p:val>
                                            <p:strVal val="#ppt_x"/>
                                          </p:val>
                                        </p:tav>
                                      </p:tavLst>
                                    </p:anim>
                                    <p:anim calcmode="lin" valueType="num">
                                      <p:cBhvr additive="base">
                                        <p:cTn id="94" dur="1200" fill="hold"/>
                                        <p:tgtEl>
                                          <p:spTgt spid="36"/>
                                        </p:tgtEl>
                                        <p:attrNameLst>
                                          <p:attrName>ppt_y</p:attrName>
                                        </p:attrNameLst>
                                      </p:cBhvr>
                                      <p:tavLst>
                                        <p:tav tm="0">
                                          <p:val>
                                            <p:strVal val="#ppt_y"/>
                                          </p:val>
                                        </p:tav>
                                        <p:tav tm="100000">
                                          <p:val>
                                            <p:strVal val="#ppt_y"/>
                                          </p:val>
                                        </p:tav>
                                      </p:tavLst>
                                    </p:anim>
                                  </p:childTnLst>
                                </p:cTn>
                              </p:par>
                              <p:par>
                                <p:cTn id="95" presetID="2" presetClass="entr" presetSubtype="2" decel="100000" fill="hold" grpId="0" nodeType="withEffect">
                                  <p:stCondLst>
                                    <p:cond delay="300"/>
                                  </p:stCondLst>
                                  <p:childTnLst>
                                    <p:set>
                                      <p:cBhvr>
                                        <p:cTn id="96" dur="1" fill="hold">
                                          <p:stCondLst>
                                            <p:cond delay="0"/>
                                          </p:stCondLst>
                                        </p:cTn>
                                        <p:tgtEl>
                                          <p:spTgt spid="39"/>
                                        </p:tgtEl>
                                        <p:attrNameLst>
                                          <p:attrName>style.visibility</p:attrName>
                                        </p:attrNameLst>
                                      </p:cBhvr>
                                      <p:to>
                                        <p:strVal val="visible"/>
                                      </p:to>
                                    </p:set>
                                    <p:anim calcmode="lin" valueType="num">
                                      <p:cBhvr additive="base">
                                        <p:cTn id="97" dur="1200" fill="hold"/>
                                        <p:tgtEl>
                                          <p:spTgt spid="39"/>
                                        </p:tgtEl>
                                        <p:attrNameLst>
                                          <p:attrName>ppt_x</p:attrName>
                                        </p:attrNameLst>
                                      </p:cBhvr>
                                      <p:tavLst>
                                        <p:tav tm="0">
                                          <p:val>
                                            <p:strVal val="1+#ppt_w/2"/>
                                          </p:val>
                                        </p:tav>
                                        <p:tav tm="100000">
                                          <p:val>
                                            <p:strVal val="#ppt_x"/>
                                          </p:val>
                                        </p:tav>
                                      </p:tavLst>
                                    </p:anim>
                                    <p:anim calcmode="lin" valueType="num">
                                      <p:cBhvr additive="base">
                                        <p:cTn id="98" dur="12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15"/>
                                        </p:tgtEl>
                                        <p:attrNameLst>
                                          <p:attrName>style.visibility</p:attrName>
                                        </p:attrNameLst>
                                      </p:cBhvr>
                                      <p:to>
                                        <p:strVal val="visible"/>
                                      </p:to>
                                    </p:set>
                                    <p:animEffect transition="in" filter="fade">
                                      <p:cBhvr>
                                        <p:cTn id="103" dur="500"/>
                                        <p:tgtEl>
                                          <p:spTgt spid="15"/>
                                        </p:tgtEl>
                                      </p:cBhvr>
                                    </p:animEffect>
                                  </p:childTnLst>
                                </p:cTn>
                              </p:par>
                              <p:par>
                                <p:cTn id="104" presetID="2" presetClass="entr" presetSubtype="2" decel="100000" fill="hold" grpId="0" nodeType="withEffect">
                                  <p:stCondLst>
                                    <p:cond delay="100"/>
                                  </p:stCondLst>
                                  <p:childTnLst>
                                    <p:set>
                                      <p:cBhvr>
                                        <p:cTn id="105" dur="1" fill="hold">
                                          <p:stCondLst>
                                            <p:cond delay="0"/>
                                          </p:stCondLst>
                                        </p:cTn>
                                        <p:tgtEl>
                                          <p:spTgt spid="54"/>
                                        </p:tgtEl>
                                        <p:attrNameLst>
                                          <p:attrName>style.visibility</p:attrName>
                                        </p:attrNameLst>
                                      </p:cBhvr>
                                      <p:to>
                                        <p:strVal val="visible"/>
                                      </p:to>
                                    </p:set>
                                    <p:anim calcmode="lin" valueType="num">
                                      <p:cBhvr additive="base">
                                        <p:cTn id="106" dur="1200" fill="hold"/>
                                        <p:tgtEl>
                                          <p:spTgt spid="54"/>
                                        </p:tgtEl>
                                        <p:attrNameLst>
                                          <p:attrName>ppt_x</p:attrName>
                                        </p:attrNameLst>
                                      </p:cBhvr>
                                      <p:tavLst>
                                        <p:tav tm="0">
                                          <p:val>
                                            <p:strVal val="1+#ppt_w/2"/>
                                          </p:val>
                                        </p:tav>
                                        <p:tav tm="100000">
                                          <p:val>
                                            <p:strVal val="#ppt_x"/>
                                          </p:val>
                                        </p:tav>
                                      </p:tavLst>
                                    </p:anim>
                                    <p:anim calcmode="lin" valueType="num">
                                      <p:cBhvr additive="base">
                                        <p:cTn id="107" dur="1200" fill="hold"/>
                                        <p:tgtEl>
                                          <p:spTgt spid="54"/>
                                        </p:tgtEl>
                                        <p:attrNameLst>
                                          <p:attrName>ppt_y</p:attrName>
                                        </p:attrNameLst>
                                      </p:cBhvr>
                                      <p:tavLst>
                                        <p:tav tm="0">
                                          <p:val>
                                            <p:strVal val="#ppt_y"/>
                                          </p:val>
                                        </p:tav>
                                        <p:tav tm="100000">
                                          <p:val>
                                            <p:strVal val="#ppt_y"/>
                                          </p:val>
                                        </p:tav>
                                      </p:tavLst>
                                    </p:anim>
                                  </p:childTnLst>
                                </p:cTn>
                              </p:par>
                              <p:par>
                                <p:cTn id="108" presetID="2" presetClass="entr" presetSubtype="2" decel="100000" fill="hold" grpId="0" nodeType="withEffect">
                                  <p:stCondLst>
                                    <p:cond delay="200"/>
                                  </p:stCondLst>
                                  <p:childTnLst>
                                    <p:set>
                                      <p:cBhvr>
                                        <p:cTn id="109" dur="1" fill="hold">
                                          <p:stCondLst>
                                            <p:cond delay="0"/>
                                          </p:stCondLst>
                                        </p:cTn>
                                        <p:tgtEl>
                                          <p:spTgt spid="55"/>
                                        </p:tgtEl>
                                        <p:attrNameLst>
                                          <p:attrName>style.visibility</p:attrName>
                                        </p:attrNameLst>
                                      </p:cBhvr>
                                      <p:to>
                                        <p:strVal val="visible"/>
                                      </p:to>
                                    </p:set>
                                    <p:anim calcmode="lin" valueType="num">
                                      <p:cBhvr additive="base">
                                        <p:cTn id="110" dur="1200" fill="hold"/>
                                        <p:tgtEl>
                                          <p:spTgt spid="55"/>
                                        </p:tgtEl>
                                        <p:attrNameLst>
                                          <p:attrName>ppt_x</p:attrName>
                                        </p:attrNameLst>
                                      </p:cBhvr>
                                      <p:tavLst>
                                        <p:tav tm="0">
                                          <p:val>
                                            <p:strVal val="1+#ppt_w/2"/>
                                          </p:val>
                                        </p:tav>
                                        <p:tav tm="100000">
                                          <p:val>
                                            <p:strVal val="#ppt_x"/>
                                          </p:val>
                                        </p:tav>
                                      </p:tavLst>
                                    </p:anim>
                                    <p:anim calcmode="lin" valueType="num">
                                      <p:cBhvr additive="base">
                                        <p:cTn id="111" dur="1200" fill="hold"/>
                                        <p:tgtEl>
                                          <p:spTgt spid="55"/>
                                        </p:tgtEl>
                                        <p:attrNameLst>
                                          <p:attrName>ppt_y</p:attrName>
                                        </p:attrNameLst>
                                      </p:cBhvr>
                                      <p:tavLst>
                                        <p:tav tm="0">
                                          <p:val>
                                            <p:strVal val="#ppt_y"/>
                                          </p:val>
                                        </p:tav>
                                        <p:tav tm="100000">
                                          <p:val>
                                            <p:strVal val="#ppt_y"/>
                                          </p:val>
                                        </p:tav>
                                      </p:tavLst>
                                    </p:anim>
                                  </p:childTnLst>
                                </p:cTn>
                              </p:par>
                              <p:par>
                                <p:cTn id="112" presetID="2" presetClass="entr" presetSubtype="2" decel="100000" fill="hold" grpId="0" nodeType="withEffect">
                                  <p:stCondLst>
                                    <p:cond delay="300"/>
                                  </p:stCondLst>
                                  <p:childTnLst>
                                    <p:set>
                                      <p:cBhvr>
                                        <p:cTn id="113" dur="1" fill="hold">
                                          <p:stCondLst>
                                            <p:cond delay="0"/>
                                          </p:stCondLst>
                                        </p:cTn>
                                        <p:tgtEl>
                                          <p:spTgt spid="56"/>
                                        </p:tgtEl>
                                        <p:attrNameLst>
                                          <p:attrName>style.visibility</p:attrName>
                                        </p:attrNameLst>
                                      </p:cBhvr>
                                      <p:to>
                                        <p:strVal val="visible"/>
                                      </p:to>
                                    </p:set>
                                    <p:anim calcmode="lin" valueType="num">
                                      <p:cBhvr additive="base">
                                        <p:cTn id="114" dur="1200" fill="hold"/>
                                        <p:tgtEl>
                                          <p:spTgt spid="56"/>
                                        </p:tgtEl>
                                        <p:attrNameLst>
                                          <p:attrName>ppt_x</p:attrName>
                                        </p:attrNameLst>
                                      </p:cBhvr>
                                      <p:tavLst>
                                        <p:tav tm="0">
                                          <p:val>
                                            <p:strVal val="1+#ppt_w/2"/>
                                          </p:val>
                                        </p:tav>
                                        <p:tav tm="100000">
                                          <p:val>
                                            <p:strVal val="#ppt_x"/>
                                          </p:val>
                                        </p:tav>
                                      </p:tavLst>
                                    </p:anim>
                                    <p:anim calcmode="lin" valueType="num">
                                      <p:cBhvr additive="base">
                                        <p:cTn id="115" dur="1200" fill="hold"/>
                                        <p:tgtEl>
                                          <p:spTgt spid="56"/>
                                        </p:tgtEl>
                                        <p:attrNameLst>
                                          <p:attrName>ppt_y</p:attrName>
                                        </p:attrNameLst>
                                      </p:cBhvr>
                                      <p:tavLst>
                                        <p:tav tm="0">
                                          <p:val>
                                            <p:strVal val="#ppt_y"/>
                                          </p:val>
                                        </p:tav>
                                        <p:tav tm="100000">
                                          <p:val>
                                            <p:strVal val="#ppt_y"/>
                                          </p:val>
                                        </p:tav>
                                      </p:tavLst>
                                    </p:anim>
                                  </p:childTnLst>
                                </p:cTn>
                              </p:par>
                            </p:childTnLst>
                          </p:cTn>
                        </p:par>
                      </p:childTnLst>
                    </p:cTn>
                  </p:par>
                  <p:par>
                    <p:cTn id="116" fill="hold">
                      <p:stCondLst>
                        <p:cond delay="indefinite"/>
                      </p:stCondLst>
                      <p:childTnLst>
                        <p:par>
                          <p:cTn id="117" fill="hold">
                            <p:stCondLst>
                              <p:cond delay="0"/>
                            </p:stCondLst>
                            <p:childTnLst>
                              <p:par>
                                <p:cTn id="118" presetID="2" presetClass="entr" presetSubtype="2" decel="100000" fill="hold" grpId="0" nodeType="clickEffect">
                                  <p:stCondLst>
                                    <p:cond delay="0"/>
                                  </p:stCondLst>
                                  <p:childTnLst>
                                    <p:set>
                                      <p:cBhvr>
                                        <p:cTn id="119" dur="1" fill="hold">
                                          <p:stCondLst>
                                            <p:cond delay="0"/>
                                          </p:stCondLst>
                                        </p:cTn>
                                        <p:tgtEl>
                                          <p:spTgt spid="53"/>
                                        </p:tgtEl>
                                        <p:attrNameLst>
                                          <p:attrName>style.visibility</p:attrName>
                                        </p:attrNameLst>
                                      </p:cBhvr>
                                      <p:to>
                                        <p:strVal val="visible"/>
                                      </p:to>
                                    </p:set>
                                    <p:anim calcmode="lin" valueType="num">
                                      <p:cBhvr additive="base">
                                        <p:cTn id="120" dur="1200" fill="hold"/>
                                        <p:tgtEl>
                                          <p:spTgt spid="53"/>
                                        </p:tgtEl>
                                        <p:attrNameLst>
                                          <p:attrName>ppt_x</p:attrName>
                                        </p:attrNameLst>
                                      </p:cBhvr>
                                      <p:tavLst>
                                        <p:tav tm="0">
                                          <p:val>
                                            <p:strVal val="1+#ppt_w/2"/>
                                          </p:val>
                                        </p:tav>
                                        <p:tav tm="100000">
                                          <p:val>
                                            <p:strVal val="#ppt_x"/>
                                          </p:val>
                                        </p:tav>
                                      </p:tavLst>
                                    </p:anim>
                                    <p:anim calcmode="lin" valueType="num">
                                      <p:cBhvr additive="base">
                                        <p:cTn id="121" dur="1200" fill="hold"/>
                                        <p:tgtEl>
                                          <p:spTgt spid="53"/>
                                        </p:tgtEl>
                                        <p:attrNameLst>
                                          <p:attrName>ppt_y</p:attrName>
                                        </p:attrNameLst>
                                      </p:cBhvr>
                                      <p:tavLst>
                                        <p:tav tm="0">
                                          <p:val>
                                            <p:strVal val="#ppt_y"/>
                                          </p:val>
                                        </p:tav>
                                        <p:tav tm="100000">
                                          <p:val>
                                            <p:strVal val="#ppt_y"/>
                                          </p:val>
                                        </p:tav>
                                      </p:tavLst>
                                    </p:anim>
                                  </p:childTnLst>
                                </p:cTn>
                              </p:par>
                              <p:par>
                                <p:cTn id="122" presetID="2" presetClass="entr" presetSubtype="2" decel="100000" fill="hold" grpId="0" nodeType="withEffect">
                                  <p:stCondLst>
                                    <p:cond delay="100"/>
                                  </p:stCondLst>
                                  <p:childTnLst>
                                    <p:set>
                                      <p:cBhvr>
                                        <p:cTn id="123" dur="1" fill="hold">
                                          <p:stCondLst>
                                            <p:cond delay="0"/>
                                          </p:stCondLst>
                                        </p:cTn>
                                        <p:tgtEl>
                                          <p:spTgt spid="52"/>
                                        </p:tgtEl>
                                        <p:attrNameLst>
                                          <p:attrName>style.visibility</p:attrName>
                                        </p:attrNameLst>
                                      </p:cBhvr>
                                      <p:to>
                                        <p:strVal val="visible"/>
                                      </p:to>
                                    </p:set>
                                    <p:anim calcmode="lin" valueType="num">
                                      <p:cBhvr additive="base">
                                        <p:cTn id="124" dur="1200" fill="hold"/>
                                        <p:tgtEl>
                                          <p:spTgt spid="52"/>
                                        </p:tgtEl>
                                        <p:attrNameLst>
                                          <p:attrName>ppt_x</p:attrName>
                                        </p:attrNameLst>
                                      </p:cBhvr>
                                      <p:tavLst>
                                        <p:tav tm="0">
                                          <p:val>
                                            <p:strVal val="1+#ppt_w/2"/>
                                          </p:val>
                                        </p:tav>
                                        <p:tav tm="100000">
                                          <p:val>
                                            <p:strVal val="#ppt_x"/>
                                          </p:val>
                                        </p:tav>
                                      </p:tavLst>
                                    </p:anim>
                                    <p:anim calcmode="lin" valueType="num">
                                      <p:cBhvr additive="base">
                                        <p:cTn id="125" dur="1200" fill="hold"/>
                                        <p:tgtEl>
                                          <p:spTgt spid="52"/>
                                        </p:tgtEl>
                                        <p:attrNameLst>
                                          <p:attrName>ppt_y</p:attrName>
                                        </p:attrNameLst>
                                      </p:cBhvr>
                                      <p:tavLst>
                                        <p:tav tm="0">
                                          <p:val>
                                            <p:strVal val="#ppt_y"/>
                                          </p:val>
                                        </p:tav>
                                        <p:tav tm="100000">
                                          <p:val>
                                            <p:strVal val="#ppt_y"/>
                                          </p:val>
                                        </p:tav>
                                      </p:tavLst>
                                    </p:anim>
                                  </p:childTnLst>
                                </p:cTn>
                              </p:par>
                              <p:par>
                                <p:cTn id="126" presetID="2" presetClass="entr" presetSubtype="2" decel="100000" fill="hold" grpId="0" nodeType="withEffect">
                                  <p:stCondLst>
                                    <p:cond delay="200"/>
                                  </p:stCondLst>
                                  <p:childTnLst>
                                    <p:set>
                                      <p:cBhvr>
                                        <p:cTn id="127" dur="1" fill="hold">
                                          <p:stCondLst>
                                            <p:cond delay="0"/>
                                          </p:stCondLst>
                                        </p:cTn>
                                        <p:tgtEl>
                                          <p:spTgt spid="51"/>
                                        </p:tgtEl>
                                        <p:attrNameLst>
                                          <p:attrName>style.visibility</p:attrName>
                                        </p:attrNameLst>
                                      </p:cBhvr>
                                      <p:to>
                                        <p:strVal val="visible"/>
                                      </p:to>
                                    </p:set>
                                    <p:anim calcmode="lin" valueType="num">
                                      <p:cBhvr additive="base">
                                        <p:cTn id="128" dur="1200" fill="hold"/>
                                        <p:tgtEl>
                                          <p:spTgt spid="51"/>
                                        </p:tgtEl>
                                        <p:attrNameLst>
                                          <p:attrName>ppt_x</p:attrName>
                                        </p:attrNameLst>
                                      </p:cBhvr>
                                      <p:tavLst>
                                        <p:tav tm="0">
                                          <p:val>
                                            <p:strVal val="1+#ppt_w/2"/>
                                          </p:val>
                                        </p:tav>
                                        <p:tav tm="100000">
                                          <p:val>
                                            <p:strVal val="#ppt_x"/>
                                          </p:val>
                                        </p:tav>
                                      </p:tavLst>
                                    </p:anim>
                                    <p:anim calcmode="lin" valueType="num">
                                      <p:cBhvr additive="base">
                                        <p:cTn id="129" dur="12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P spid="53" grpId="0" animBg="1"/>
      <p:bldP spid="52" grpId="0" animBg="1"/>
      <p:bldP spid="51" grpId="0" animBg="1"/>
      <p:bldP spid="36" grpId="0" animBg="1"/>
      <p:bldP spid="37" grpId="0" animBg="1"/>
      <p:bldP spid="38" grpId="0" animBg="1"/>
      <p:bldP spid="39" grpId="0" animBg="1"/>
      <p:bldP spid="41" grpId="0" animBg="1"/>
      <p:bldP spid="42" grpId="0" animBg="1"/>
      <p:bldP spid="43" grpId="0" animBg="1"/>
      <p:bldP spid="44" grpId="0" animBg="1"/>
      <p:bldP spid="30" grpId="0" animBg="1"/>
      <p:bldP spid="31" grpId="0" animBg="1"/>
      <p:bldP spid="32" grpId="0" animBg="1"/>
      <p:bldP spid="28" grpId="0" animBg="1"/>
      <p:bldP spid="26" grpId="0" animBg="1"/>
      <p:bldP spid="27" grpId="0" animBg="1"/>
      <p:bldP spid="25" grpId="0" animBg="1"/>
      <p:bldP spid="23" grpId="0" animBg="1"/>
      <p:bldP spid="9" grpId="0" animBg="1"/>
      <p:bldP spid="46" grpId="0" animBg="1"/>
      <p:bldP spid="10" grpId="0" animBg="1"/>
      <p:bldP spid="11" grpId="0" animBg="1"/>
      <p:bldP spid="15" grpId="0" animBg="1"/>
      <p:bldP spid="1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B8B552EB-C5E6-4306-B885-15AAA7F8AB40}"/>
              </a:ext>
            </a:extLst>
          </p:cNvPr>
          <p:cNvSpPr txBox="1"/>
          <p:nvPr/>
        </p:nvSpPr>
        <p:spPr>
          <a:xfrm>
            <a:off x="6995112" y="1533178"/>
            <a:ext cx="4041635" cy="1323183"/>
          </a:xfrm>
          <a:prstGeom prst="rect">
            <a:avLst/>
          </a:prstGeom>
          <a:noFill/>
        </p:spPr>
        <p:txBody>
          <a:bodyPr wrap="square" rtlCol="0">
            <a:spAutoFit/>
          </a:bodyPr>
          <a:lstStyle/>
          <a:p>
            <a:pPr algn="r" defTabSz="228554">
              <a:defRPr/>
            </a:pPr>
            <a:r>
              <a:rPr lang="en-US" sz="3999" b="1">
                <a:solidFill>
                  <a:srgbClr val="172144"/>
                </a:solidFill>
                <a:latin typeface="Century Gothic"/>
              </a:rPr>
              <a:t>Create your own Gallery</a:t>
            </a:r>
          </a:p>
        </p:txBody>
      </p:sp>
      <p:sp>
        <p:nvSpPr>
          <p:cNvPr id="26" name="TextBox 25">
            <a:extLst>
              <a:ext uri="{FF2B5EF4-FFF2-40B4-BE49-F238E27FC236}">
                <a16:creationId xmlns:a16="http://schemas.microsoft.com/office/drawing/2014/main" id="{3721AE0D-230B-4A7E-84EE-654984EC4158}"/>
              </a:ext>
            </a:extLst>
          </p:cNvPr>
          <p:cNvSpPr txBox="1"/>
          <p:nvPr/>
        </p:nvSpPr>
        <p:spPr>
          <a:xfrm>
            <a:off x="7504004" y="3017833"/>
            <a:ext cx="3532743" cy="1384995"/>
          </a:xfrm>
          <a:prstGeom prst="rect">
            <a:avLst/>
          </a:prstGeom>
          <a:noFill/>
        </p:spPr>
        <p:txBody>
          <a:bodyPr wrap="square" rtlCol="0">
            <a:spAutoFit/>
          </a:bodyPr>
          <a:lstStyle/>
          <a:p>
            <a:pPr algn="r" defTabSz="228554">
              <a:defRPr/>
            </a:pPr>
            <a:r>
              <a:rPr lang="en-US" sz="1200">
                <a:solidFill>
                  <a:srgbClr val="172144"/>
                </a:solidFill>
                <a:latin typeface="Calibri"/>
              </a:rPr>
              <a:t>Donec eget viverra nisi, non luctus arcu. Sed ipsum leo, volutpat id convallis vitae, mollis ac dui. Cum sociis natoque penatibus et magnis dis parturient montes, nascetur ridiculus mus. Nulla luctus dapibus metus nec mollis. Etiam lacus nulla, bibendum egestas suscipit ut, sollicitudin eu massa. Phasellus semper quam justo, vel aliquam magna lobortis at. </a:t>
            </a:r>
          </a:p>
        </p:txBody>
      </p:sp>
      <p:sp>
        <p:nvSpPr>
          <p:cNvPr id="27" name="TextBox 26">
            <a:extLst>
              <a:ext uri="{FF2B5EF4-FFF2-40B4-BE49-F238E27FC236}">
                <a16:creationId xmlns:a16="http://schemas.microsoft.com/office/drawing/2014/main" id="{58BB13EE-23E9-418B-AF1D-584C0285ECFC}"/>
              </a:ext>
            </a:extLst>
          </p:cNvPr>
          <p:cNvSpPr txBox="1"/>
          <p:nvPr/>
        </p:nvSpPr>
        <p:spPr>
          <a:xfrm>
            <a:off x="9217832" y="1094827"/>
            <a:ext cx="1911485" cy="276999"/>
          </a:xfrm>
          <a:prstGeom prst="rect">
            <a:avLst/>
          </a:prstGeom>
          <a:noFill/>
        </p:spPr>
        <p:txBody>
          <a:bodyPr wrap="none" rtlCol="0">
            <a:spAutoFit/>
          </a:bodyPr>
          <a:lstStyle/>
          <a:p>
            <a:pPr defTabSz="228554">
              <a:defRPr/>
            </a:pPr>
            <a:r>
              <a:rPr lang="en-US" sz="1200">
                <a:solidFill>
                  <a:srgbClr val="172144"/>
                </a:solidFill>
                <a:latin typeface="Calibri"/>
              </a:rPr>
              <a:t>visible items of expenditure</a:t>
            </a:r>
          </a:p>
        </p:txBody>
      </p:sp>
      <p:cxnSp>
        <p:nvCxnSpPr>
          <p:cNvPr id="28" name="Straight Connector 27">
            <a:extLst>
              <a:ext uri="{FF2B5EF4-FFF2-40B4-BE49-F238E27FC236}">
                <a16:creationId xmlns:a16="http://schemas.microsoft.com/office/drawing/2014/main" id="{03577B84-3364-466F-8BF1-E7806D8E3A0B}"/>
              </a:ext>
            </a:extLst>
          </p:cNvPr>
          <p:cNvCxnSpPr/>
          <p:nvPr/>
        </p:nvCxnSpPr>
        <p:spPr>
          <a:xfrm>
            <a:off x="10127289" y="957929"/>
            <a:ext cx="909458"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1D775C5A-26EF-40A7-84EC-BB8E0F5DCE99}"/>
              </a:ext>
            </a:extLst>
          </p:cNvPr>
          <p:cNvSpPr>
            <a:spLocks noGrp="1"/>
          </p:cNvSpPr>
          <p:nvPr>
            <p:ph type="pic" sz="quarter" idx="25"/>
          </p:nvPr>
        </p:nvSpPr>
        <p:spPr/>
      </p:sp>
      <p:sp>
        <p:nvSpPr>
          <p:cNvPr id="7" name="Picture Placeholder 6">
            <a:extLst>
              <a:ext uri="{FF2B5EF4-FFF2-40B4-BE49-F238E27FC236}">
                <a16:creationId xmlns:a16="http://schemas.microsoft.com/office/drawing/2014/main" id="{F6101F31-3C82-49A0-9C06-4EE11B04AB42}"/>
              </a:ext>
            </a:extLst>
          </p:cNvPr>
          <p:cNvSpPr>
            <a:spLocks noGrp="1"/>
          </p:cNvSpPr>
          <p:nvPr>
            <p:ph type="pic" sz="quarter" idx="26"/>
          </p:nvPr>
        </p:nvSpPr>
        <p:spPr/>
      </p:sp>
      <p:sp>
        <p:nvSpPr>
          <p:cNvPr id="9" name="Picture Placeholder 8">
            <a:extLst>
              <a:ext uri="{FF2B5EF4-FFF2-40B4-BE49-F238E27FC236}">
                <a16:creationId xmlns:a16="http://schemas.microsoft.com/office/drawing/2014/main" id="{EBCCBCEB-9735-40DE-826F-7FCA095AB8F1}"/>
              </a:ext>
            </a:extLst>
          </p:cNvPr>
          <p:cNvSpPr>
            <a:spLocks noGrp="1"/>
          </p:cNvSpPr>
          <p:nvPr>
            <p:ph type="pic" sz="quarter" idx="29"/>
          </p:nvPr>
        </p:nvSpPr>
        <p:spPr/>
      </p:sp>
      <p:sp>
        <p:nvSpPr>
          <p:cNvPr id="11" name="Picture Placeholder 10">
            <a:extLst>
              <a:ext uri="{FF2B5EF4-FFF2-40B4-BE49-F238E27FC236}">
                <a16:creationId xmlns:a16="http://schemas.microsoft.com/office/drawing/2014/main" id="{0344169D-632B-46EC-9400-931B396DE09D}"/>
              </a:ext>
            </a:extLst>
          </p:cNvPr>
          <p:cNvSpPr>
            <a:spLocks noGrp="1"/>
          </p:cNvSpPr>
          <p:nvPr>
            <p:ph type="pic" sz="quarter" idx="27"/>
          </p:nvPr>
        </p:nvSpPr>
        <p:spPr/>
      </p:sp>
      <p:sp>
        <p:nvSpPr>
          <p:cNvPr id="13" name="Picture Placeholder 12">
            <a:extLst>
              <a:ext uri="{FF2B5EF4-FFF2-40B4-BE49-F238E27FC236}">
                <a16:creationId xmlns:a16="http://schemas.microsoft.com/office/drawing/2014/main" id="{C294B3EE-0028-4E47-9D5C-15AC011968B6}"/>
              </a:ext>
            </a:extLst>
          </p:cNvPr>
          <p:cNvSpPr>
            <a:spLocks noGrp="1"/>
          </p:cNvSpPr>
          <p:nvPr>
            <p:ph type="pic" sz="quarter" idx="28"/>
          </p:nvPr>
        </p:nvSpPr>
        <p:spPr/>
      </p:sp>
      <p:sp>
        <p:nvSpPr>
          <p:cNvPr id="33" name="Picture Placeholder 32">
            <a:extLst>
              <a:ext uri="{FF2B5EF4-FFF2-40B4-BE49-F238E27FC236}">
                <a16:creationId xmlns:a16="http://schemas.microsoft.com/office/drawing/2014/main" id="{59670088-B872-458F-BAD6-37318D8FD944}"/>
              </a:ext>
            </a:extLst>
          </p:cNvPr>
          <p:cNvSpPr>
            <a:spLocks noGrp="1"/>
          </p:cNvSpPr>
          <p:nvPr>
            <p:ph type="pic" sz="quarter" idx="24"/>
          </p:nvPr>
        </p:nvSpPr>
        <p:spPr/>
      </p:sp>
    </p:spTree>
    <p:extLst>
      <p:ext uri="{BB962C8B-B14F-4D97-AF65-F5344CB8AC3E}">
        <p14:creationId xmlns:p14="http://schemas.microsoft.com/office/powerpoint/2010/main" val="264691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30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1000" fill="hold"/>
                                        <p:tgtEl>
                                          <p:spTgt spid="25"/>
                                        </p:tgtEl>
                                        <p:attrNameLst>
                                          <p:attrName>ppt_x</p:attrName>
                                        </p:attrNameLst>
                                      </p:cBhvr>
                                      <p:tavLst>
                                        <p:tav tm="0">
                                          <p:val>
                                            <p:strVal val="#ppt_x"/>
                                          </p:val>
                                        </p:tav>
                                        <p:tav tm="100000">
                                          <p:val>
                                            <p:strVal val="#ppt_x"/>
                                          </p:val>
                                        </p:tav>
                                      </p:tavLst>
                                    </p:anim>
                                    <p:anim calcmode="lin" valueType="num">
                                      <p:cBhvr additive="base">
                                        <p:cTn id="8" dur="10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80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1000" fill="hold"/>
                                        <p:tgtEl>
                                          <p:spTgt spid="26"/>
                                        </p:tgtEl>
                                        <p:attrNameLst>
                                          <p:attrName>ppt_x</p:attrName>
                                        </p:attrNameLst>
                                      </p:cBhvr>
                                      <p:tavLst>
                                        <p:tav tm="0">
                                          <p:val>
                                            <p:strVal val="#ppt_x"/>
                                          </p:val>
                                        </p:tav>
                                        <p:tav tm="100000">
                                          <p:val>
                                            <p:strVal val="#ppt_x"/>
                                          </p:val>
                                        </p:tav>
                                      </p:tavLst>
                                    </p:anim>
                                    <p:anim calcmode="lin" valueType="num">
                                      <p:cBhvr additive="base">
                                        <p:cTn id="12" dur="1000" fill="hold"/>
                                        <p:tgtEl>
                                          <p:spTgt spid="2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1000" fill="hold"/>
                                        <p:tgtEl>
                                          <p:spTgt spid="28"/>
                                        </p:tgtEl>
                                        <p:attrNameLst>
                                          <p:attrName>ppt_x</p:attrName>
                                        </p:attrNameLst>
                                      </p:cBhvr>
                                      <p:tavLst>
                                        <p:tav tm="0">
                                          <p:val>
                                            <p:strVal val="#ppt_x"/>
                                          </p:val>
                                        </p:tav>
                                        <p:tav tm="100000">
                                          <p:val>
                                            <p:strVal val="#ppt_x"/>
                                          </p:val>
                                        </p:tav>
                                      </p:tavLst>
                                    </p:anim>
                                    <p:anim calcmode="lin" valueType="num">
                                      <p:cBhvr additive="base">
                                        <p:cTn id="16" dur="1000" fill="hold"/>
                                        <p:tgtEl>
                                          <p:spTgt spid="28"/>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1000" fill="hold"/>
                                        <p:tgtEl>
                                          <p:spTgt spid="27"/>
                                        </p:tgtEl>
                                        <p:attrNameLst>
                                          <p:attrName>ppt_x</p:attrName>
                                        </p:attrNameLst>
                                      </p:cBhvr>
                                      <p:tavLst>
                                        <p:tav tm="0">
                                          <p:val>
                                            <p:strVal val="#ppt_x"/>
                                          </p:val>
                                        </p:tav>
                                        <p:tav tm="100000">
                                          <p:val>
                                            <p:strVal val="#ppt_x"/>
                                          </p:val>
                                        </p:tav>
                                      </p:tavLst>
                                    </p:anim>
                                    <p:anim calcmode="lin" valueType="num">
                                      <p:cBhvr additive="base">
                                        <p:cTn id="20" dur="10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4AB94C1-63C9-418E-AA72-A4B14ACDABE4}"/>
              </a:ext>
            </a:extLst>
          </p:cNvPr>
          <p:cNvSpPr>
            <a:spLocks noGrp="1"/>
          </p:cNvSpPr>
          <p:nvPr>
            <p:ph type="pic" sz="quarter" idx="16"/>
          </p:nvPr>
        </p:nvSpPr>
        <p:spPr/>
      </p:sp>
      <p:sp>
        <p:nvSpPr>
          <p:cNvPr id="5" name="Rectangle 4">
            <a:extLst>
              <a:ext uri="{FF2B5EF4-FFF2-40B4-BE49-F238E27FC236}">
                <a16:creationId xmlns:a16="http://schemas.microsoft.com/office/drawing/2014/main" id="{D0C9634D-76A5-4C62-A04E-3B202E4186C1}"/>
              </a:ext>
            </a:extLst>
          </p:cNvPr>
          <p:cNvSpPr/>
          <p:nvPr/>
        </p:nvSpPr>
        <p:spPr>
          <a:xfrm rot="16200000">
            <a:off x="1279629" y="1517643"/>
            <a:ext cx="4916416" cy="3323196"/>
          </a:xfrm>
          <a:prstGeom prst="rect">
            <a:avLst/>
          </a:prstGeom>
          <a:noFill/>
          <a:ln w="63500">
            <a:gradFill flip="none" rotWithShape="1">
              <a:gsLst>
                <a:gs pos="0">
                  <a:schemeClr val="accent2"/>
                </a:gs>
                <a:gs pos="100000">
                  <a:schemeClr val="accent3"/>
                </a:gs>
              </a:gsLst>
              <a:path path="circle">
                <a:fillToRect l="100000" t="100000"/>
              </a:path>
              <a:tileRect r="-100000" b="-100000"/>
            </a:gradFill>
          </a:ln>
          <a:effectLst>
            <a:outerShdw blurRad="190500" dist="266700" dir="2700000" algn="tl"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 name="TextBox 5">
            <a:extLst>
              <a:ext uri="{FF2B5EF4-FFF2-40B4-BE49-F238E27FC236}">
                <a16:creationId xmlns:a16="http://schemas.microsoft.com/office/drawing/2014/main" id="{856803F0-F92B-41FC-AF52-38E511D4697B}"/>
              </a:ext>
            </a:extLst>
          </p:cNvPr>
          <p:cNvSpPr txBox="1"/>
          <p:nvPr/>
        </p:nvSpPr>
        <p:spPr>
          <a:xfrm>
            <a:off x="6632850" y="2010613"/>
            <a:ext cx="4278145" cy="1701684"/>
          </a:xfrm>
          <a:prstGeom prst="rect">
            <a:avLst/>
          </a:prstGeom>
          <a:noFill/>
        </p:spPr>
        <p:txBody>
          <a:bodyPr wrap="square" rtlCol="0">
            <a:spAutoFit/>
          </a:bodyPr>
          <a:lstStyle/>
          <a:p>
            <a:pPr>
              <a:lnSpc>
                <a:spcPct val="150000"/>
              </a:lnSpc>
            </a:pPr>
            <a:r>
              <a:rPr lang="en-US">
                <a:solidFill>
                  <a:schemeClr val="tx1">
                    <a:alpha val="92000"/>
                  </a:schemeClr>
                </a:solidFill>
                <a:latin typeface="+mj-lt"/>
              </a:rPr>
              <a:t>Vestibulum commodo id ligula at pharetra. Cras vitae justo dolor. Vivamus nec bibendum felis. Nunc ut cursus sem, vitae porta lectus.</a:t>
            </a:r>
          </a:p>
        </p:txBody>
      </p:sp>
      <p:grpSp>
        <p:nvGrpSpPr>
          <p:cNvPr id="7" name="Group 6">
            <a:extLst>
              <a:ext uri="{FF2B5EF4-FFF2-40B4-BE49-F238E27FC236}">
                <a16:creationId xmlns:a16="http://schemas.microsoft.com/office/drawing/2014/main" id="{D73549C3-B0C9-4077-A0D0-4B59EE402754}"/>
              </a:ext>
            </a:extLst>
          </p:cNvPr>
          <p:cNvGrpSpPr/>
          <p:nvPr/>
        </p:nvGrpSpPr>
        <p:grpSpPr>
          <a:xfrm>
            <a:off x="5695156" y="2497257"/>
            <a:ext cx="631452" cy="681983"/>
            <a:chOff x="3230446" y="10347158"/>
            <a:chExt cx="1849255" cy="1997242"/>
          </a:xfrm>
          <a:solidFill>
            <a:schemeClr val="accent2"/>
          </a:solidFill>
          <a:effectLst>
            <a:outerShdw blurRad="203200" dist="114300" dir="2700000" algn="tl" rotWithShape="0">
              <a:schemeClr val="accent3">
                <a:alpha val="40000"/>
              </a:schemeClr>
            </a:outerShdw>
          </a:effectLst>
        </p:grpSpPr>
        <p:sp>
          <p:nvSpPr>
            <p:cNvPr id="8" name="Graphic 5">
              <a:extLst>
                <a:ext uri="{FF2B5EF4-FFF2-40B4-BE49-F238E27FC236}">
                  <a16:creationId xmlns:a16="http://schemas.microsoft.com/office/drawing/2014/main" id="{F511BA48-FDF7-468F-8AA1-E0FCC624CDB5}"/>
                </a:ext>
              </a:extLst>
            </p:cNvPr>
            <p:cNvSpPr/>
            <p:nvPr/>
          </p:nvSpPr>
          <p:spPr>
            <a:xfrm>
              <a:off x="3230446" y="10347158"/>
              <a:ext cx="783964" cy="1997242"/>
            </a:xfrm>
            <a:custGeom>
              <a:avLst/>
              <a:gdLst>
                <a:gd name="connsiteX0" fmla="*/ 400575 w 400050"/>
                <a:gd name="connsiteY0" fmla="*/ 618649 h 1019175"/>
                <a:gd name="connsiteX1" fmla="*/ 400575 w 400050"/>
                <a:gd name="connsiteY1" fmla="*/ 1012031 h 1019175"/>
                <a:gd name="connsiteX2" fmla="*/ 7192 w 400050"/>
                <a:gd name="connsiteY2" fmla="*/ 1012031 h 1019175"/>
                <a:gd name="connsiteX3" fmla="*/ 7192 w 400050"/>
                <a:gd name="connsiteY3" fmla="*/ 618649 h 1019175"/>
                <a:gd name="connsiteX4" fmla="*/ 324375 w 400050"/>
                <a:gd name="connsiteY4" fmla="*/ 7144 h 1019175"/>
                <a:gd name="connsiteX5" fmla="*/ 392955 w 400050"/>
                <a:gd name="connsiteY5" fmla="*/ 124301 h 1019175"/>
                <a:gd name="connsiteX6" fmla="*/ 199597 w 400050"/>
                <a:gd name="connsiteY6" fmla="*/ 618649 h 1019175"/>
                <a:gd name="connsiteX7" fmla="*/ 400575 w 400050"/>
                <a:gd name="connsiteY7" fmla="*/ 618649 h 1019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050" h="1019175">
                  <a:moveTo>
                    <a:pt x="400575" y="618649"/>
                  </a:moveTo>
                  <a:lnTo>
                    <a:pt x="400575" y="1012031"/>
                  </a:lnTo>
                  <a:lnTo>
                    <a:pt x="7192" y="1012031"/>
                  </a:lnTo>
                  <a:lnTo>
                    <a:pt x="7192" y="618649"/>
                  </a:lnTo>
                  <a:cubicBezTo>
                    <a:pt x="7192" y="618649"/>
                    <a:pt x="-4238" y="176689"/>
                    <a:pt x="324375" y="7144"/>
                  </a:cubicBezTo>
                  <a:lnTo>
                    <a:pt x="392955" y="124301"/>
                  </a:lnTo>
                  <a:cubicBezTo>
                    <a:pt x="392955" y="124301"/>
                    <a:pt x="199597" y="249079"/>
                    <a:pt x="199597" y="618649"/>
                  </a:cubicBezTo>
                  <a:lnTo>
                    <a:pt x="400575" y="618649"/>
                  </a:lnTo>
                  <a:close/>
                </a:path>
              </a:pathLst>
            </a:custGeom>
            <a:solidFill>
              <a:schemeClr val="accent3"/>
            </a:solidFill>
            <a:ln w="9525" cap="flat">
              <a:noFill/>
              <a:prstDash val="solid"/>
              <a:miter/>
            </a:ln>
          </p:spPr>
          <p:txBody>
            <a:bodyPr rtlCol="0" anchor="ctr"/>
            <a:lstStyle/>
            <a:p>
              <a:endParaRPr lang="en-US" sz="900"/>
            </a:p>
          </p:txBody>
        </p:sp>
        <p:sp>
          <p:nvSpPr>
            <p:cNvPr id="9" name="Graphic 5">
              <a:extLst>
                <a:ext uri="{FF2B5EF4-FFF2-40B4-BE49-F238E27FC236}">
                  <a16:creationId xmlns:a16="http://schemas.microsoft.com/office/drawing/2014/main" id="{15DA9B04-E3B5-46AC-BB75-403267212961}"/>
                </a:ext>
              </a:extLst>
            </p:cNvPr>
            <p:cNvSpPr/>
            <p:nvPr/>
          </p:nvSpPr>
          <p:spPr>
            <a:xfrm>
              <a:off x="4295737" y="10347158"/>
              <a:ext cx="783964" cy="1997242"/>
            </a:xfrm>
            <a:custGeom>
              <a:avLst/>
              <a:gdLst>
                <a:gd name="connsiteX0" fmla="*/ 400575 w 400050"/>
                <a:gd name="connsiteY0" fmla="*/ 618649 h 1019175"/>
                <a:gd name="connsiteX1" fmla="*/ 400575 w 400050"/>
                <a:gd name="connsiteY1" fmla="*/ 1012031 h 1019175"/>
                <a:gd name="connsiteX2" fmla="*/ 7192 w 400050"/>
                <a:gd name="connsiteY2" fmla="*/ 1012031 h 1019175"/>
                <a:gd name="connsiteX3" fmla="*/ 7192 w 400050"/>
                <a:gd name="connsiteY3" fmla="*/ 618649 h 1019175"/>
                <a:gd name="connsiteX4" fmla="*/ 324375 w 400050"/>
                <a:gd name="connsiteY4" fmla="*/ 7144 h 1019175"/>
                <a:gd name="connsiteX5" fmla="*/ 392955 w 400050"/>
                <a:gd name="connsiteY5" fmla="*/ 124301 h 1019175"/>
                <a:gd name="connsiteX6" fmla="*/ 199597 w 400050"/>
                <a:gd name="connsiteY6" fmla="*/ 618649 h 1019175"/>
                <a:gd name="connsiteX7" fmla="*/ 400575 w 400050"/>
                <a:gd name="connsiteY7" fmla="*/ 618649 h 1019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0050" h="1019175">
                  <a:moveTo>
                    <a:pt x="400575" y="618649"/>
                  </a:moveTo>
                  <a:lnTo>
                    <a:pt x="400575" y="1012031"/>
                  </a:lnTo>
                  <a:lnTo>
                    <a:pt x="7192" y="1012031"/>
                  </a:lnTo>
                  <a:lnTo>
                    <a:pt x="7192" y="618649"/>
                  </a:lnTo>
                  <a:cubicBezTo>
                    <a:pt x="7192" y="618649"/>
                    <a:pt x="-4238" y="176689"/>
                    <a:pt x="324375" y="7144"/>
                  </a:cubicBezTo>
                  <a:lnTo>
                    <a:pt x="392955" y="124301"/>
                  </a:lnTo>
                  <a:cubicBezTo>
                    <a:pt x="392955" y="124301"/>
                    <a:pt x="199597" y="249079"/>
                    <a:pt x="199597" y="618649"/>
                  </a:cubicBezTo>
                  <a:lnTo>
                    <a:pt x="400575" y="618649"/>
                  </a:lnTo>
                  <a:close/>
                </a:path>
              </a:pathLst>
            </a:custGeom>
            <a:solidFill>
              <a:schemeClr val="accent3"/>
            </a:solidFill>
            <a:ln w="9525" cap="flat">
              <a:noFill/>
              <a:prstDash val="solid"/>
              <a:miter/>
            </a:ln>
          </p:spPr>
          <p:txBody>
            <a:bodyPr rtlCol="0" anchor="ctr"/>
            <a:lstStyle/>
            <a:p>
              <a:endParaRPr lang="en-US" sz="900"/>
            </a:p>
          </p:txBody>
        </p:sp>
      </p:grpSp>
      <p:sp>
        <p:nvSpPr>
          <p:cNvPr id="10" name="TextBox 9">
            <a:extLst>
              <a:ext uri="{FF2B5EF4-FFF2-40B4-BE49-F238E27FC236}">
                <a16:creationId xmlns:a16="http://schemas.microsoft.com/office/drawing/2014/main" id="{09CF4D30-43DF-4F12-817B-1927400A8DD9}"/>
              </a:ext>
            </a:extLst>
          </p:cNvPr>
          <p:cNvSpPr txBox="1"/>
          <p:nvPr/>
        </p:nvSpPr>
        <p:spPr>
          <a:xfrm>
            <a:off x="6671812" y="3988548"/>
            <a:ext cx="2250937" cy="369332"/>
          </a:xfrm>
          <a:prstGeom prst="rect">
            <a:avLst/>
          </a:prstGeom>
          <a:noFill/>
        </p:spPr>
        <p:txBody>
          <a:bodyPr wrap="none" rtlCol="0">
            <a:spAutoFit/>
          </a:bodyPr>
          <a:lstStyle/>
          <a:p>
            <a:r>
              <a:rPr lang="en-US" b="1">
                <a:latin typeface="+mj-lt"/>
              </a:rPr>
              <a:t>- Cersei Lannister -</a:t>
            </a:r>
          </a:p>
        </p:txBody>
      </p:sp>
    </p:spTree>
    <p:extLst>
      <p:ext uri="{BB962C8B-B14F-4D97-AF65-F5344CB8AC3E}">
        <p14:creationId xmlns:p14="http://schemas.microsoft.com/office/powerpoint/2010/main" val="400462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500" fill="hold"/>
                                        <p:tgtEl>
                                          <p:spTgt spid="5"/>
                                        </p:tgtEl>
                                        <p:attrNameLst>
                                          <p:attrName>ppt_x</p:attrName>
                                        </p:attrNameLst>
                                      </p:cBhvr>
                                      <p:tavLst>
                                        <p:tav tm="0">
                                          <p:val>
                                            <p:strVal val="#ppt_x"/>
                                          </p:val>
                                        </p:tav>
                                        <p:tav tm="100000">
                                          <p:val>
                                            <p:strVal val="#ppt_x"/>
                                          </p:val>
                                        </p:tav>
                                      </p:tavLst>
                                    </p:anim>
                                    <p:anim calcmode="lin" valueType="num">
                                      <p:cBhvr additive="base">
                                        <p:cTn id="8" dur="15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ppt_x"/>
                                          </p:val>
                                        </p:tav>
                                        <p:tav tm="100000">
                                          <p:val>
                                            <p:strVal val="#ppt_x"/>
                                          </p:val>
                                        </p:tav>
                                      </p:tavLst>
                                    </p:anim>
                                    <p:anim calcmode="lin" valueType="num">
                                      <p:cBhvr additive="base">
                                        <p:cTn id="12" dur="1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3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500" fill="hold"/>
                                        <p:tgtEl>
                                          <p:spTgt spid="6"/>
                                        </p:tgtEl>
                                        <p:attrNameLst>
                                          <p:attrName>ppt_x</p:attrName>
                                        </p:attrNameLst>
                                      </p:cBhvr>
                                      <p:tavLst>
                                        <p:tav tm="0">
                                          <p:val>
                                            <p:strVal val="#ppt_x"/>
                                          </p:val>
                                        </p:tav>
                                        <p:tav tm="100000">
                                          <p:val>
                                            <p:strVal val="#ppt_x"/>
                                          </p:val>
                                        </p:tav>
                                      </p:tavLst>
                                    </p:anim>
                                    <p:anim calcmode="lin" valueType="num">
                                      <p:cBhvr additive="base">
                                        <p:cTn id="20" dur="1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AFC2AC1-4F70-4EA3-98B5-1CD3C4D6C88B}"/>
              </a:ext>
            </a:extLst>
          </p:cNvPr>
          <p:cNvSpPr>
            <a:spLocks noGrp="1"/>
          </p:cNvSpPr>
          <p:nvPr>
            <p:ph type="pic" sz="quarter" idx="14"/>
          </p:nvPr>
        </p:nvSpPr>
        <p:spPr/>
      </p:sp>
      <p:sp>
        <p:nvSpPr>
          <p:cNvPr id="5" name="Picture Placeholder 4">
            <a:extLst>
              <a:ext uri="{FF2B5EF4-FFF2-40B4-BE49-F238E27FC236}">
                <a16:creationId xmlns:a16="http://schemas.microsoft.com/office/drawing/2014/main" id="{A81719FD-155E-469D-B8E1-BD06F5EF9B65}"/>
              </a:ext>
            </a:extLst>
          </p:cNvPr>
          <p:cNvSpPr>
            <a:spLocks noGrp="1"/>
          </p:cNvSpPr>
          <p:nvPr>
            <p:ph type="pic" sz="quarter" idx="13"/>
          </p:nvPr>
        </p:nvSpPr>
        <p:spPr/>
      </p:sp>
      <p:sp>
        <p:nvSpPr>
          <p:cNvPr id="8" name="Picture Placeholder 7">
            <a:extLst>
              <a:ext uri="{FF2B5EF4-FFF2-40B4-BE49-F238E27FC236}">
                <a16:creationId xmlns:a16="http://schemas.microsoft.com/office/drawing/2014/main" id="{1BE26D2E-C46B-42ED-996D-0FAA034DA2BF}"/>
              </a:ext>
            </a:extLst>
          </p:cNvPr>
          <p:cNvSpPr>
            <a:spLocks noGrp="1"/>
          </p:cNvSpPr>
          <p:nvPr>
            <p:ph type="pic" sz="quarter" idx="15"/>
          </p:nvPr>
        </p:nvSpPr>
        <p:spPr/>
      </p:sp>
      <p:sp>
        <p:nvSpPr>
          <p:cNvPr id="10" name="Picture Placeholder 9">
            <a:extLst>
              <a:ext uri="{FF2B5EF4-FFF2-40B4-BE49-F238E27FC236}">
                <a16:creationId xmlns:a16="http://schemas.microsoft.com/office/drawing/2014/main" id="{8AA0B955-E6A4-454E-892E-1D33718ED240}"/>
              </a:ext>
            </a:extLst>
          </p:cNvPr>
          <p:cNvSpPr>
            <a:spLocks noGrp="1"/>
          </p:cNvSpPr>
          <p:nvPr>
            <p:ph type="pic" sz="quarter" idx="12"/>
          </p:nvPr>
        </p:nvSpPr>
        <p:spPr/>
      </p:sp>
      <p:sp>
        <p:nvSpPr>
          <p:cNvPr id="79" name="Rectangle 78">
            <a:extLst>
              <a:ext uri="{FF2B5EF4-FFF2-40B4-BE49-F238E27FC236}">
                <a16:creationId xmlns:a16="http://schemas.microsoft.com/office/drawing/2014/main" id="{F4665168-350F-4910-AA49-9E530D7A350D}"/>
              </a:ext>
            </a:extLst>
          </p:cNvPr>
          <p:cNvSpPr/>
          <p:nvPr/>
        </p:nvSpPr>
        <p:spPr>
          <a:xfrm>
            <a:off x="1102160" y="1453375"/>
            <a:ext cx="10067182" cy="2738763"/>
          </a:xfrm>
          <a:prstGeom prst="rect">
            <a:avLst/>
          </a:prstGeom>
        </p:spPr>
        <p:txBody>
          <a:bodyPr wrap="square">
            <a:spAutoFit/>
          </a:bodyPr>
          <a:lstStyle/>
          <a:p>
            <a:pPr algn="ctr" defTabSz="228554"/>
            <a:r>
              <a:rPr lang="en-US" sz="17197" b="1" kern="2100" spc="1000">
                <a:solidFill>
                  <a:srgbClr val="6070FF">
                    <a:lumMod val="50000"/>
                    <a:alpha val="15000"/>
                  </a:srgbClr>
                </a:solidFill>
                <a:latin typeface="Century Gothic"/>
              </a:rPr>
              <a:t>About</a:t>
            </a:r>
            <a:endParaRPr lang="en-US" sz="17197" kern="2100" spc="1000">
              <a:solidFill>
                <a:srgbClr val="6070FF">
                  <a:lumMod val="50000"/>
                  <a:alpha val="15000"/>
                </a:srgbClr>
              </a:solidFill>
              <a:latin typeface="Calibri"/>
            </a:endParaRPr>
          </a:p>
        </p:txBody>
      </p:sp>
      <p:sp>
        <p:nvSpPr>
          <p:cNvPr id="26" name="Rectangle: Single Corner Rounded 25">
            <a:extLst>
              <a:ext uri="{FF2B5EF4-FFF2-40B4-BE49-F238E27FC236}">
                <a16:creationId xmlns:a16="http://schemas.microsoft.com/office/drawing/2014/main" id="{4B205FF3-F6FE-4A0B-AB44-01A9ADA3D575}"/>
              </a:ext>
            </a:extLst>
          </p:cNvPr>
          <p:cNvSpPr/>
          <p:nvPr/>
        </p:nvSpPr>
        <p:spPr>
          <a:xfrm flipH="1" flipV="1">
            <a:off x="2087809" y="3455986"/>
            <a:ext cx="1968910" cy="2089360"/>
          </a:xfrm>
          <a:prstGeom prst="round1Rect">
            <a:avLst>
              <a:gd name="adj" fmla="val 4847"/>
            </a:avLst>
          </a:prstGeom>
          <a:solidFill>
            <a:schemeClr val="tx1"/>
          </a:solidFill>
          <a:ln>
            <a:noFill/>
          </a:ln>
          <a:effectLst>
            <a:outerShdw blurRad="812800" sx="102000" sy="102000" algn="ctr" rotWithShape="0">
              <a:schemeClr val="accent2">
                <a:lumMod val="75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1400" b="1">
              <a:solidFill>
                <a:srgbClr val="FFFFFF"/>
              </a:solidFill>
              <a:latin typeface="Century Gothic"/>
            </a:endParaRPr>
          </a:p>
        </p:txBody>
      </p:sp>
      <p:sp>
        <p:nvSpPr>
          <p:cNvPr id="46" name="TextBox 45">
            <a:extLst>
              <a:ext uri="{FF2B5EF4-FFF2-40B4-BE49-F238E27FC236}">
                <a16:creationId xmlns:a16="http://schemas.microsoft.com/office/drawing/2014/main" id="{E9F6252D-0A72-42F8-951D-6E7CCFE1C938}"/>
              </a:ext>
            </a:extLst>
          </p:cNvPr>
          <p:cNvSpPr txBox="1"/>
          <p:nvPr/>
        </p:nvSpPr>
        <p:spPr>
          <a:xfrm>
            <a:off x="3090359" y="3684805"/>
            <a:ext cx="758542" cy="707758"/>
          </a:xfrm>
          <a:prstGeom prst="rect">
            <a:avLst/>
          </a:prstGeom>
          <a:noFill/>
        </p:spPr>
        <p:txBody>
          <a:bodyPr wrap="none" rtlCol="0" anchor="ctr">
            <a:spAutoFit/>
          </a:bodyPr>
          <a:lstStyle/>
          <a:p>
            <a:pPr algn="ctr" defTabSz="228554"/>
            <a:r>
              <a:rPr lang="en-US" sz="3999" b="1">
                <a:solidFill>
                  <a:srgbClr val="000000"/>
                </a:solidFill>
                <a:latin typeface="Century Gothic"/>
              </a:rPr>
              <a:t>01</a:t>
            </a:r>
          </a:p>
        </p:txBody>
      </p:sp>
      <p:sp>
        <p:nvSpPr>
          <p:cNvPr id="7" name="Rectangle 6">
            <a:extLst>
              <a:ext uri="{FF2B5EF4-FFF2-40B4-BE49-F238E27FC236}">
                <a16:creationId xmlns:a16="http://schemas.microsoft.com/office/drawing/2014/main" id="{06018240-DFFE-436F-A2FA-724BE445ACA7}"/>
              </a:ext>
            </a:extLst>
          </p:cNvPr>
          <p:cNvSpPr/>
          <p:nvPr/>
        </p:nvSpPr>
        <p:spPr>
          <a:xfrm>
            <a:off x="4110690" y="1312654"/>
            <a:ext cx="1962946" cy="2089360"/>
          </a:xfrm>
          <a:prstGeom prst="rect">
            <a:avLst/>
          </a:prstGeom>
          <a:gradFill>
            <a:gsLst>
              <a:gs pos="80000">
                <a:schemeClr val="bg2"/>
              </a:gs>
              <a:gs pos="0">
                <a:schemeClr val="tx2"/>
              </a:gs>
            </a:gsLst>
            <a:path path="circle">
              <a:fillToRect l="100000" t="100000"/>
            </a:path>
          </a:gradFill>
          <a:ln>
            <a:noFill/>
          </a:ln>
          <a:effectLst>
            <a:outerShdw blurRad="812800" sx="102000" sy="102000" algn="ctr" rotWithShape="0">
              <a:schemeClr val="bg2">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1400" b="1">
              <a:solidFill>
                <a:srgbClr val="FFFFFF"/>
              </a:solidFill>
              <a:latin typeface="Calibri"/>
            </a:endParaRPr>
          </a:p>
        </p:txBody>
      </p:sp>
      <p:sp>
        <p:nvSpPr>
          <p:cNvPr id="19" name="Rectangle 18">
            <a:extLst>
              <a:ext uri="{FF2B5EF4-FFF2-40B4-BE49-F238E27FC236}">
                <a16:creationId xmlns:a16="http://schemas.microsoft.com/office/drawing/2014/main" id="{F151CC3D-7380-4F08-BC9C-D33E1CCD888D}"/>
              </a:ext>
            </a:extLst>
          </p:cNvPr>
          <p:cNvSpPr/>
          <p:nvPr/>
        </p:nvSpPr>
        <p:spPr>
          <a:xfrm>
            <a:off x="6127093" y="3455986"/>
            <a:ext cx="1962946" cy="2089360"/>
          </a:xfrm>
          <a:prstGeom prst="rect">
            <a:avLst/>
          </a:prstGeom>
          <a:gradFill>
            <a:gsLst>
              <a:gs pos="100000">
                <a:schemeClr val="accent3"/>
              </a:gs>
              <a:gs pos="27000">
                <a:schemeClr val="accent4"/>
              </a:gs>
            </a:gsLst>
            <a:path path="circle">
              <a:fillToRect l="100000" t="100000"/>
            </a:path>
          </a:gradFill>
          <a:ln>
            <a:noFill/>
          </a:ln>
          <a:effectLst>
            <a:outerShdw blurRad="812800" sx="102000" sy="102000" algn="ctr" rotWithShape="0">
              <a:schemeClr val="accent3">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1400" b="1">
              <a:solidFill>
                <a:srgbClr val="FFFFFF"/>
              </a:solidFill>
              <a:latin typeface="Calibri"/>
            </a:endParaRPr>
          </a:p>
        </p:txBody>
      </p:sp>
      <p:sp>
        <p:nvSpPr>
          <p:cNvPr id="25" name="Rectangle: Single Corner Rounded 24">
            <a:extLst>
              <a:ext uri="{FF2B5EF4-FFF2-40B4-BE49-F238E27FC236}">
                <a16:creationId xmlns:a16="http://schemas.microsoft.com/office/drawing/2014/main" id="{D9C34415-CB42-430B-B7E3-5A56CC06C861}"/>
              </a:ext>
            </a:extLst>
          </p:cNvPr>
          <p:cNvSpPr/>
          <p:nvPr/>
        </p:nvSpPr>
        <p:spPr>
          <a:xfrm>
            <a:off x="8141247" y="1312654"/>
            <a:ext cx="1968910" cy="2089360"/>
          </a:xfrm>
          <a:prstGeom prst="round1Rect">
            <a:avLst>
              <a:gd name="adj" fmla="val 4847"/>
            </a:avLst>
          </a:prstGeom>
          <a:gradFill>
            <a:gsLst>
              <a:gs pos="0">
                <a:schemeClr val="accent5"/>
              </a:gs>
              <a:gs pos="79000">
                <a:schemeClr val="accent6"/>
              </a:gs>
            </a:gsLst>
            <a:path path="circle">
              <a:fillToRect l="100000" t="100000"/>
            </a:path>
          </a:gradFill>
          <a:ln>
            <a:noFill/>
          </a:ln>
          <a:effectLst>
            <a:outerShdw blurRad="812800" sx="102000" sy="102000" algn="ctr" rotWithShape="0">
              <a:schemeClr val="accent6">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1400" b="1">
              <a:solidFill>
                <a:srgbClr val="FFFFFF"/>
              </a:solidFill>
              <a:latin typeface="Calibri"/>
            </a:endParaRPr>
          </a:p>
        </p:txBody>
      </p:sp>
      <p:cxnSp>
        <p:nvCxnSpPr>
          <p:cNvPr id="44" name="Straight Connector 43">
            <a:extLst>
              <a:ext uri="{FF2B5EF4-FFF2-40B4-BE49-F238E27FC236}">
                <a16:creationId xmlns:a16="http://schemas.microsoft.com/office/drawing/2014/main" id="{F2FABF8E-8324-4275-8338-F97CCCD09CB4}"/>
              </a:ext>
            </a:extLst>
          </p:cNvPr>
          <p:cNvCxnSpPr>
            <a:cxnSpLocks/>
          </p:cNvCxnSpPr>
          <p:nvPr/>
        </p:nvCxnSpPr>
        <p:spPr>
          <a:xfrm>
            <a:off x="2497135" y="4340400"/>
            <a:ext cx="1193619" cy="0"/>
          </a:xfrm>
          <a:prstGeom prst="line">
            <a:avLst/>
          </a:prstGeom>
          <a:ln w="22225">
            <a:solidFill>
              <a:srgbClr val="000000"/>
            </a:solidFill>
          </a:ln>
          <a:effectLst>
            <a:outerShdw dist="12700" dir="5400000" algn="t" rotWithShape="0">
              <a:schemeClr val="tx1">
                <a:lumMod val="75000"/>
                <a:lumOff val="25000"/>
              </a:schemeClr>
            </a:outerShdw>
          </a:effectLst>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C68885FC-9112-4E97-9FED-AF755DE65929}"/>
              </a:ext>
            </a:extLst>
          </p:cNvPr>
          <p:cNvSpPr txBox="1"/>
          <p:nvPr/>
        </p:nvSpPr>
        <p:spPr>
          <a:xfrm>
            <a:off x="2444027" y="4395185"/>
            <a:ext cx="1092735" cy="461665"/>
          </a:xfrm>
          <a:prstGeom prst="rect">
            <a:avLst/>
          </a:prstGeom>
          <a:noFill/>
        </p:spPr>
        <p:txBody>
          <a:bodyPr wrap="none" rtlCol="0">
            <a:spAutoFit/>
          </a:bodyPr>
          <a:lstStyle/>
          <a:p>
            <a:pPr defTabSz="228554"/>
            <a:r>
              <a:rPr lang="en-US" sz="1200">
                <a:solidFill>
                  <a:srgbClr val="FFFFFF"/>
                </a:solidFill>
                <a:latin typeface="Calibri"/>
              </a:rPr>
              <a:t>Do something </a:t>
            </a:r>
          </a:p>
          <a:p>
            <a:pPr defTabSz="228554"/>
            <a:r>
              <a:rPr lang="en-US" sz="1200">
                <a:solidFill>
                  <a:srgbClr val="FFFFFF"/>
                </a:solidFill>
                <a:latin typeface="Calibri"/>
              </a:rPr>
              <a:t>tomorrow</a:t>
            </a:r>
          </a:p>
        </p:txBody>
      </p:sp>
      <p:sp>
        <p:nvSpPr>
          <p:cNvPr id="48" name="TextBox 47">
            <a:extLst>
              <a:ext uri="{FF2B5EF4-FFF2-40B4-BE49-F238E27FC236}">
                <a16:creationId xmlns:a16="http://schemas.microsoft.com/office/drawing/2014/main" id="{E2DD7CFA-8E54-4759-B943-D335935D4238}"/>
              </a:ext>
            </a:extLst>
          </p:cNvPr>
          <p:cNvSpPr txBox="1"/>
          <p:nvPr/>
        </p:nvSpPr>
        <p:spPr>
          <a:xfrm>
            <a:off x="2444027" y="4112139"/>
            <a:ext cx="587020" cy="215444"/>
          </a:xfrm>
          <a:prstGeom prst="rect">
            <a:avLst/>
          </a:prstGeom>
          <a:noFill/>
        </p:spPr>
        <p:txBody>
          <a:bodyPr wrap="none" rtlCol="0">
            <a:spAutoFit/>
          </a:bodyPr>
          <a:lstStyle/>
          <a:p>
            <a:pPr defTabSz="228554"/>
            <a:r>
              <a:rPr lang="en-US" sz="800">
                <a:solidFill>
                  <a:srgbClr val="FFFFFF">
                    <a:alpha val="47000"/>
                  </a:srgbClr>
                </a:solidFill>
                <a:latin typeface="Calibri"/>
              </a:rPr>
              <a:t>11:20 AM</a:t>
            </a:r>
          </a:p>
        </p:txBody>
      </p:sp>
      <p:sp>
        <p:nvSpPr>
          <p:cNvPr id="49" name="TextBox 48">
            <a:extLst>
              <a:ext uri="{FF2B5EF4-FFF2-40B4-BE49-F238E27FC236}">
                <a16:creationId xmlns:a16="http://schemas.microsoft.com/office/drawing/2014/main" id="{E0E811B0-F4A8-484C-9405-F333BFFB7CAC}"/>
              </a:ext>
            </a:extLst>
          </p:cNvPr>
          <p:cNvSpPr txBox="1"/>
          <p:nvPr/>
        </p:nvSpPr>
        <p:spPr>
          <a:xfrm>
            <a:off x="2448179" y="4810629"/>
            <a:ext cx="1080854" cy="338554"/>
          </a:xfrm>
          <a:prstGeom prst="rect">
            <a:avLst/>
          </a:prstGeom>
          <a:noFill/>
        </p:spPr>
        <p:txBody>
          <a:bodyPr wrap="square" rtlCol="0">
            <a:spAutoFit/>
          </a:bodyPr>
          <a:lstStyle/>
          <a:p>
            <a:pPr defTabSz="228554"/>
            <a:r>
              <a:rPr lang="en-US" sz="800">
                <a:solidFill>
                  <a:srgbClr val="FFFFFF">
                    <a:alpha val="47000"/>
                  </a:srgbClr>
                </a:solidFill>
                <a:latin typeface="Calibri"/>
              </a:rPr>
              <a:t>Nullam egestas at nunc sit amet mattis. </a:t>
            </a:r>
          </a:p>
        </p:txBody>
      </p:sp>
      <p:grpSp>
        <p:nvGrpSpPr>
          <p:cNvPr id="51" name="Group 50">
            <a:extLst>
              <a:ext uri="{FF2B5EF4-FFF2-40B4-BE49-F238E27FC236}">
                <a16:creationId xmlns:a16="http://schemas.microsoft.com/office/drawing/2014/main" id="{C6829C35-3C0C-4435-94C1-A1B652159B3B}"/>
              </a:ext>
            </a:extLst>
          </p:cNvPr>
          <p:cNvGrpSpPr/>
          <p:nvPr/>
        </p:nvGrpSpPr>
        <p:grpSpPr>
          <a:xfrm rot="16200000">
            <a:off x="2182973" y="3603033"/>
            <a:ext cx="139655" cy="108486"/>
            <a:chOff x="5260697" y="6060200"/>
            <a:chExt cx="279347" cy="217000"/>
          </a:xfrm>
        </p:grpSpPr>
        <p:sp>
          <p:nvSpPr>
            <p:cNvPr id="52" name="Graphic 7">
              <a:extLst>
                <a:ext uri="{FF2B5EF4-FFF2-40B4-BE49-F238E27FC236}">
                  <a16:creationId xmlns:a16="http://schemas.microsoft.com/office/drawing/2014/main" id="{F9515F47-0181-44B2-8C14-8B32B2380F13}"/>
                </a:ext>
              </a:extLst>
            </p:cNvPr>
            <p:cNvSpPr/>
            <p:nvPr/>
          </p:nvSpPr>
          <p:spPr>
            <a:xfrm>
              <a:off x="5437220" y="6060200"/>
              <a:ext cx="102824" cy="217000"/>
            </a:xfrm>
            <a:custGeom>
              <a:avLst/>
              <a:gdLst>
                <a:gd name="connsiteX0" fmla="*/ 0 w 266700"/>
                <a:gd name="connsiteY0" fmla="*/ 0 h 619125"/>
                <a:gd name="connsiteX1" fmla="*/ 273368 w 266700"/>
                <a:gd name="connsiteY1" fmla="*/ 309563 h 619125"/>
                <a:gd name="connsiteX2" fmla="*/ 0 w 266700"/>
                <a:gd name="connsiteY2" fmla="*/ 624840 h 619125"/>
              </a:gdLst>
              <a:ahLst/>
              <a:cxnLst>
                <a:cxn ang="0">
                  <a:pos x="connsiteX0" y="connsiteY0"/>
                </a:cxn>
                <a:cxn ang="0">
                  <a:pos x="connsiteX1" y="connsiteY1"/>
                </a:cxn>
                <a:cxn ang="0">
                  <a:pos x="connsiteX2" y="connsiteY2"/>
                </a:cxn>
              </a:cxnLst>
              <a:rect l="l" t="t" r="r" b="b"/>
              <a:pathLst>
                <a:path w="266700" h="619125">
                  <a:moveTo>
                    <a:pt x="0" y="0"/>
                  </a:moveTo>
                  <a:lnTo>
                    <a:pt x="273368" y="309563"/>
                  </a:lnTo>
                  <a:lnTo>
                    <a:pt x="0" y="624840"/>
                  </a:lnTo>
                </a:path>
              </a:pathLst>
            </a:custGeom>
            <a:noFill/>
            <a:ln w="19050" cap="flat">
              <a:solidFill>
                <a:schemeClr val="bg1">
                  <a:alpha val="47000"/>
                </a:schemeClr>
              </a:solidFill>
              <a:prstDash val="solid"/>
              <a:miter/>
            </a:ln>
          </p:spPr>
          <p:txBody>
            <a:bodyPr rtlCol="0" anchor="ctr"/>
            <a:lstStyle/>
            <a:p>
              <a:pPr defTabSz="228554"/>
              <a:endParaRPr lang="en-US" sz="900">
                <a:solidFill>
                  <a:srgbClr val="172144"/>
                </a:solidFill>
                <a:latin typeface="Calibri"/>
              </a:endParaRPr>
            </a:p>
          </p:txBody>
        </p:sp>
        <p:cxnSp>
          <p:nvCxnSpPr>
            <p:cNvPr id="53" name="Straight Connector 52">
              <a:extLst>
                <a:ext uri="{FF2B5EF4-FFF2-40B4-BE49-F238E27FC236}">
                  <a16:creationId xmlns:a16="http://schemas.microsoft.com/office/drawing/2014/main" id="{D3155B5D-E308-46E9-AF7A-8058D7AE516A}"/>
                </a:ext>
              </a:extLst>
            </p:cNvPr>
            <p:cNvCxnSpPr>
              <a:cxnSpLocks/>
            </p:cNvCxnSpPr>
            <p:nvPr/>
          </p:nvCxnSpPr>
          <p:spPr>
            <a:xfrm>
              <a:off x="5260697" y="6168700"/>
              <a:ext cx="208029" cy="0"/>
            </a:xfrm>
            <a:prstGeom prst="line">
              <a:avLst/>
            </a:prstGeom>
            <a:ln w="19050">
              <a:solidFill>
                <a:schemeClr val="bg1">
                  <a:alpha val="47000"/>
                </a:schemeClr>
              </a:solidFill>
            </a:ln>
          </p:spPr>
          <p:style>
            <a:lnRef idx="1">
              <a:schemeClr val="accent1"/>
            </a:lnRef>
            <a:fillRef idx="0">
              <a:schemeClr val="accent1"/>
            </a:fillRef>
            <a:effectRef idx="0">
              <a:schemeClr val="accent1"/>
            </a:effectRef>
            <a:fontRef idx="minor">
              <a:schemeClr val="tx1"/>
            </a:fontRef>
          </p:style>
        </p:cxnSp>
      </p:grpSp>
      <p:cxnSp>
        <p:nvCxnSpPr>
          <p:cNvPr id="55" name="Straight Connector 54">
            <a:extLst>
              <a:ext uri="{FF2B5EF4-FFF2-40B4-BE49-F238E27FC236}">
                <a16:creationId xmlns:a16="http://schemas.microsoft.com/office/drawing/2014/main" id="{A2A3836B-A74E-43C2-9636-EFE412B1482F}"/>
              </a:ext>
            </a:extLst>
          </p:cNvPr>
          <p:cNvCxnSpPr>
            <a:cxnSpLocks/>
          </p:cNvCxnSpPr>
          <p:nvPr/>
        </p:nvCxnSpPr>
        <p:spPr>
          <a:xfrm>
            <a:off x="4368868" y="2163226"/>
            <a:ext cx="1193619" cy="0"/>
          </a:xfrm>
          <a:prstGeom prst="line">
            <a:avLst/>
          </a:prstGeom>
          <a:ln w="22225">
            <a:solidFill>
              <a:schemeClr val="bg2">
                <a:lumMod val="50000"/>
              </a:schemeClr>
            </a:solidFill>
          </a:ln>
          <a:effectLst>
            <a:outerShdw dist="12700" dir="5400000" algn="t" rotWithShape="0">
              <a:schemeClr val="bg2">
                <a:lumMod val="40000"/>
                <a:lumOff val="60000"/>
              </a:schemeClr>
            </a:outerShdw>
          </a:effectLst>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962F96A6-0D13-499E-9EA8-CB2E8B57DE9A}"/>
              </a:ext>
            </a:extLst>
          </p:cNvPr>
          <p:cNvSpPr txBox="1"/>
          <p:nvPr/>
        </p:nvSpPr>
        <p:spPr>
          <a:xfrm>
            <a:off x="5156994" y="2551395"/>
            <a:ext cx="873957" cy="830868"/>
          </a:xfrm>
          <a:prstGeom prst="rect">
            <a:avLst/>
          </a:prstGeom>
          <a:noFill/>
        </p:spPr>
        <p:txBody>
          <a:bodyPr wrap="none" rtlCol="0" anchor="b">
            <a:spAutoFit/>
          </a:bodyPr>
          <a:lstStyle/>
          <a:p>
            <a:pPr algn="r" defTabSz="228554"/>
            <a:r>
              <a:rPr lang="en-US" sz="4799" b="1">
                <a:solidFill>
                  <a:srgbClr val="40D492">
                    <a:lumMod val="50000"/>
                  </a:srgbClr>
                </a:solidFill>
                <a:latin typeface="Century Gothic"/>
              </a:rPr>
              <a:t>02</a:t>
            </a:r>
          </a:p>
        </p:txBody>
      </p:sp>
      <p:sp>
        <p:nvSpPr>
          <p:cNvPr id="57" name="TextBox 56">
            <a:extLst>
              <a:ext uri="{FF2B5EF4-FFF2-40B4-BE49-F238E27FC236}">
                <a16:creationId xmlns:a16="http://schemas.microsoft.com/office/drawing/2014/main" id="{6D23F27C-C4B0-4314-9CC1-A4ABEE1AB7A1}"/>
              </a:ext>
            </a:extLst>
          </p:cNvPr>
          <p:cNvSpPr txBox="1"/>
          <p:nvPr/>
        </p:nvSpPr>
        <p:spPr>
          <a:xfrm>
            <a:off x="4315761" y="1673807"/>
            <a:ext cx="1092735" cy="461665"/>
          </a:xfrm>
          <a:prstGeom prst="rect">
            <a:avLst/>
          </a:prstGeom>
          <a:noFill/>
        </p:spPr>
        <p:txBody>
          <a:bodyPr wrap="none" rtlCol="0">
            <a:spAutoFit/>
          </a:bodyPr>
          <a:lstStyle/>
          <a:p>
            <a:pPr defTabSz="228554"/>
            <a:r>
              <a:rPr lang="en-US" sz="1200">
                <a:solidFill>
                  <a:srgbClr val="FFFFFF"/>
                </a:solidFill>
                <a:latin typeface="Calibri"/>
              </a:rPr>
              <a:t>Do something </a:t>
            </a:r>
          </a:p>
          <a:p>
            <a:pPr defTabSz="228554"/>
            <a:r>
              <a:rPr lang="en-US" sz="1200">
                <a:solidFill>
                  <a:srgbClr val="FFFFFF"/>
                </a:solidFill>
                <a:latin typeface="Calibri"/>
              </a:rPr>
              <a:t>tomorrow</a:t>
            </a:r>
          </a:p>
        </p:txBody>
      </p:sp>
      <p:sp>
        <p:nvSpPr>
          <p:cNvPr id="58" name="TextBox 57">
            <a:extLst>
              <a:ext uri="{FF2B5EF4-FFF2-40B4-BE49-F238E27FC236}">
                <a16:creationId xmlns:a16="http://schemas.microsoft.com/office/drawing/2014/main" id="{71D809E2-D2AB-45BF-B7D8-4E81FFC14332}"/>
              </a:ext>
            </a:extLst>
          </p:cNvPr>
          <p:cNvSpPr txBox="1"/>
          <p:nvPr/>
        </p:nvSpPr>
        <p:spPr>
          <a:xfrm>
            <a:off x="4315760" y="1502374"/>
            <a:ext cx="587020" cy="215444"/>
          </a:xfrm>
          <a:prstGeom prst="rect">
            <a:avLst/>
          </a:prstGeom>
          <a:noFill/>
        </p:spPr>
        <p:txBody>
          <a:bodyPr wrap="none" rtlCol="0">
            <a:spAutoFit/>
          </a:bodyPr>
          <a:lstStyle/>
          <a:p>
            <a:pPr defTabSz="228554"/>
            <a:r>
              <a:rPr lang="en-US" sz="800">
                <a:solidFill>
                  <a:srgbClr val="FFFFFF">
                    <a:alpha val="47000"/>
                  </a:srgbClr>
                </a:solidFill>
                <a:latin typeface="Calibri"/>
              </a:rPr>
              <a:t>11:20 AM</a:t>
            </a:r>
          </a:p>
        </p:txBody>
      </p:sp>
      <p:sp>
        <p:nvSpPr>
          <p:cNvPr id="59" name="TextBox 58">
            <a:extLst>
              <a:ext uri="{FF2B5EF4-FFF2-40B4-BE49-F238E27FC236}">
                <a16:creationId xmlns:a16="http://schemas.microsoft.com/office/drawing/2014/main" id="{FF8E128C-8DA3-4E17-ABD3-4C4D195D29B2}"/>
              </a:ext>
            </a:extLst>
          </p:cNvPr>
          <p:cNvSpPr txBox="1"/>
          <p:nvPr/>
        </p:nvSpPr>
        <p:spPr>
          <a:xfrm>
            <a:off x="4315760" y="2251829"/>
            <a:ext cx="1080854" cy="338554"/>
          </a:xfrm>
          <a:prstGeom prst="rect">
            <a:avLst/>
          </a:prstGeom>
          <a:noFill/>
        </p:spPr>
        <p:txBody>
          <a:bodyPr wrap="square" rtlCol="0">
            <a:spAutoFit/>
          </a:bodyPr>
          <a:lstStyle/>
          <a:p>
            <a:pPr defTabSz="228554"/>
            <a:r>
              <a:rPr lang="en-US" sz="800">
                <a:solidFill>
                  <a:srgbClr val="FFFFFF">
                    <a:alpha val="47000"/>
                  </a:srgbClr>
                </a:solidFill>
                <a:latin typeface="Calibri"/>
              </a:rPr>
              <a:t>Nullam egestas at nunc sit amet mattis. </a:t>
            </a:r>
          </a:p>
        </p:txBody>
      </p:sp>
      <p:grpSp>
        <p:nvGrpSpPr>
          <p:cNvPr id="60" name="Group 59">
            <a:extLst>
              <a:ext uri="{FF2B5EF4-FFF2-40B4-BE49-F238E27FC236}">
                <a16:creationId xmlns:a16="http://schemas.microsoft.com/office/drawing/2014/main" id="{4179E932-94BD-4C1D-813C-7F0E12D01932}"/>
              </a:ext>
            </a:extLst>
          </p:cNvPr>
          <p:cNvGrpSpPr/>
          <p:nvPr/>
        </p:nvGrpSpPr>
        <p:grpSpPr>
          <a:xfrm rot="5400000" flipV="1">
            <a:off x="5297242" y="1749528"/>
            <a:ext cx="139655" cy="108486"/>
            <a:chOff x="5260697" y="6060200"/>
            <a:chExt cx="279347" cy="217000"/>
          </a:xfrm>
        </p:grpSpPr>
        <p:sp>
          <p:nvSpPr>
            <p:cNvPr id="61" name="Graphic 7">
              <a:extLst>
                <a:ext uri="{FF2B5EF4-FFF2-40B4-BE49-F238E27FC236}">
                  <a16:creationId xmlns:a16="http://schemas.microsoft.com/office/drawing/2014/main" id="{C8E686AC-5AFC-4BB7-9958-22861D48DC86}"/>
                </a:ext>
              </a:extLst>
            </p:cNvPr>
            <p:cNvSpPr/>
            <p:nvPr/>
          </p:nvSpPr>
          <p:spPr>
            <a:xfrm>
              <a:off x="5437220" y="6060200"/>
              <a:ext cx="102824" cy="217000"/>
            </a:xfrm>
            <a:custGeom>
              <a:avLst/>
              <a:gdLst>
                <a:gd name="connsiteX0" fmla="*/ 0 w 266700"/>
                <a:gd name="connsiteY0" fmla="*/ 0 h 619125"/>
                <a:gd name="connsiteX1" fmla="*/ 273368 w 266700"/>
                <a:gd name="connsiteY1" fmla="*/ 309563 h 619125"/>
                <a:gd name="connsiteX2" fmla="*/ 0 w 266700"/>
                <a:gd name="connsiteY2" fmla="*/ 624840 h 619125"/>
              </a:gdLst>
              <a:ahLst/>
              <a:cxnLst>
                <a:cxn ang="0">
                  <a:pos x="connsiteX0" y="connsiteY0"/>
                </a:cxn>
                <a:cxn ang="0">
                  <a:pos x="connsiteX1" y="connsiteY1"/>
                </a:cxn>
                <a:cxn ang="0">
                  <a:pos x="connsiteX2" y="connsiteY2"/>
                </a:cxn>
              </a:cxnLst>
              <a:rect l="l" t="t" r="r" b="b"/>
              <a:pathLst>
                <a:path w="266700" h="619125">
                  <a:moveTo>
                    <a:pt x="0" y="0"/>
                  </a:moveTo>
                  <a:lnTo>
                    <a:pt x="273368" y="309563"/>
                  </a:lnTo>
                  <a:lnTo>
                    <a:pt x="0" y="624840"/>
                  </a:lnTo>
                </a:path>
              </a:pathLst>
            </a:custGeom>
            <a:noFill/>
            <a:ln w="19050" cap="flat">
              <a:solidFill>
                <a:schemeClr val="bg1">
                  <a:alpha val="47000"/>
                </a:schemeClr>
              </a:solidFill>
              <a:prstDash val="solid"/>
              <a:miter/>
            </a:ln>
          </p:spPr>
          <p:txBody>
            <a:bodyPr rtlCol="0" anchor="ctr"/>
            <a:lstStyle/>
            <a:p>
              <a:pPr defTabSz="228554"/>
              <a:endParaRPr lang="en-US" sz="900">
                <a:solidFill>
                  <a:srgbClr val="172144"/>
                </a:solidFill>
                <a:latin typeface="Calibri"/>
              </a:endParaRPr>
            </a:p>
          </p:txBody>
        </p:sp>
        <p:cxnSp>
          <p:nvCxnSpPr>
            <p:cNvPr id="62" name="Straight Connector 61">
              <a:extLst>
                <a:ext uri="{FF2B5EF4-FFF2-40B4-BE49-F238E27FC236}">
                  <a16:creationId xmlns:a16="http://schemas.microsoft.com/office/drawing/2014/main" id="{0E3AD0B4-528B-44E5-8EEB-3F2093A11A03}"/>
                </a:ext>
              </a:extLst>
            </p:cNvPr>
            <p:cNvCxnSpPr>
              <a:cxnSpLocks/>
            </p:cNvCxnSpPr>
            <p:nvPr/>
          </p:nvCxnSpPr>
          <p:spPr>
            <a:xfrm>
              <a:off x="5260697" y="6168700"/>
              <a:ext cx="208029" cy="0"/>
            </a:xfrm>
            <a:prstGeom prst="line">
              <a:avLst/>
            </a:prstGeom>
            <a:ln w="19050">
              <a:solidFill>
                <a:schemeClr val="bg1">
                  <a:alpha val="47000"/>
                </a:schemeClr>
              </a:solidFill>
            </a:ln>
          </p:spPr>
          <p:style>
            <a:lnRef idx="1">
              <a:schemeClr val="accent1"/>
            </a:lnRef>
            <a:fillRef idx="0">
              <a:schemeClr val="accent1"/>
            </a:fillRef>
            <a:effectRef idx="0">
              <a:schemeClr val="accent1"/>
            </a:effectRef>
            <a:fontRef idx="minor">
              <a:schemeClr val="tx1"/>
            </a:fontRef>
          </p:style>
        </p:cxnSp>
      </p:grpSp>
      <p:cxnSp>
        <p:nvCxnSpPr>
          <p:cNvPr id="63" name="Straight Connector 62">
            <a:extLst>
              <a:ext uri="{FF2B5EF4-FFF2-40B4-BE49-F238E27FC236}">
                <a16:creationId xmlns:a16="http://schemas.microsoft.com/office/drawing/2014/main" id="{6D57A3A4-F318-4FBB-912D-0C2E7A6992F4}"/>
              </a:ext>
            </a:extLst>
          </p:cNvPr>
          <p:cNvCxnSpPr>
            <a:cxnSpLocks/>
          </p:cNvCxnSpPr>
          <p:nvPr/>
        </p:nvCxnSpPr>
        <p:spPr>
          <a:xfrm>
            <a:off x="6442327" y="4395185"/>
            <a:ext cx="1193619" cy="0"/>
          </a:xfrm>
          <a:prstGeom prst="line">
            <a:avLst/>
          </a:prstGeom>
          <a:ln w="22225">
            <a:solidFill>
              <a:schemeClr val="accent3">
                <a:lumMod val="75000"/>
              </a:schemeClr>
            </a:solidFill>
          </a:ln>
          <a:effectLst>
            <a:outerShdw dist="12700" dir="5400000" algn="t" rotWithShape="0">
              <a:schemeClr val="accent3">
                <a:lumMod val="60000"/>
                <a:lumOff val="40000"/>
              </a:schemeClr>
            </a:outerShdw>
          </a:effectLst>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BAEE79C4-660F-4C5D-9D63-B67525B0C0CE}"/>
              </a:ext>
            </a:extLst>
          </p:cNvPr>
          <p:cNvSpPr txBox="1"/>
          <p:nvPr/>
        </p:nvSpPr>
        <p:spPr>
          <a:xfrm>
            <a:off x="6187461" y="3447657"/>
            <a:ext cx="1011815" cy="977062"/>
          </a:xfrm>
          <a:prstGeom prst="rect">
            <a:avLst/>
          </a:prstGeom>
          <a:noFill/>
        </p:spPr>
        <p:txBody>
          <a:bodyPr wrap="none" rtlCol="0" anchor="ctr">
            <a:spAutoFit/>
          </a:bodyPr>
          <a:lstStyle/>
          <a:p>
            <a:pPr algn="ctr" defTabSz="228554"/>
            <a:r>
              <a:rPr lang="en-US" sz="5749" b="1">
                <a:solidFill>
                  <a:srgbClr val="FA3585">
                    <a:lumMod val="50000"/>
                  </a:srgbClr>
                </a:solidFill>
                <a:latin typeface="Century Gothic"/>
              </a:rPr>
              <a:t>03</a:t>
            </a:r>
          </a:p>
        </p:txBody>
      </p:sp>
      <p:sp>
        <p:nvSpPr>
          <p:cNvPr id="65" name="TextBox 64">
            <a:extLst>
              <a:ext uri="{FF2B5EF4-FFF2-40B4-BE49-F238E27FC236}">
                <a16:creationId xmlns:a16="http://schemas.microsoft.com/office/drawing/2014/main" id="{25763CE2-CB29-42BB-B8DF-68435A512590}"/>
              </a:ext>
            </a:extLst>
          </p:cNvPr>
          <p:cNvSpPr txBox="1"/>
          <p:nvPr/>
        </p:nvSpPr>
        <p:spPr>
          <a:xfrm>
            <a:off x="6389219" y="4655261"/>
            <a:ext cx="1092735" cy="461665"/>
          </a:xfrm>
          <a:prstGeom prst="rect">
            <a:avLst/>
          </a:prstGeom>
          <a:noFill/>
        </p:spPr>
        <p:txBody>
          <a:bodyPr wrap="none" rtlCol="0">
            <a:spAutoFit/>
          </a:bodyPr>
          <a:lstStyle/>
          <a:p>
            <a:pPr defTabSz="228554"/>
            <a:r>
              <a:rPr lang="en-US" sz="1200">
                <a:solidFill>
                  <a:srgbClr val="FFFFFF"/>
                </a:solidFill>
                <a:latin typeface="Calibri"/>
              </a:rPr>
              <a:t>Do something </a:t>
            </a:r>
          </a:p>
          <a:p>
            <a:pPr defTabSz="228554"/>
            <a:r>
              <a:rPr lang="en-US" sz="1200">
                <a:solidFill>
                  <a:srgbClr val="FFFFFF"/>
                </a:solidFill>
                <a:latin typeface="Calibri"/>
              </a:rPr>
              <a:t>tomorrow</a:t>
            </a:r>
          </a:p>
        </p:txBody>
      </p:sp>
      <p:sp>
        <p:nvSpPr>
          <p:cNvPr id="66" name="TextBox 65">
            <a:extLst>
              <a:ext uri="{FF2B5EF4-FFF2-40B4-BE49-F238E27FC236}">
                <a16:creationId xmlns:a16="http://schemas.microsoft.com/office/drawing/2014/main" id="{5C1DC63D-CB25-4079-B208-D8320B45FA1C}"/>
              </a:ext>
            </a:extLst>
          </p:cNvPr>
          <p:cNvSpPr txBox="1"/>
          <p:nvPr/>
        </p:nvSpPr>
        <p:spPr>
          <a:xfrm>
            <a:off x="6389219" y="4483828"/>
            <a:ext cx="587020" cy="215444"/>
          </a:xfrm>
          <a:prstGeom prst="rect">
            <a:avLst/>
          </a:prstGeom>
          <a:noFill/>
        </p:spPr>
        <p:txBody>
          <a:bodyPr wrap="none" rtlCol="0">
            <a:spAutoFit/>
          </a:bodyPr>
          <a:lstStyle/>
          <a:p>
            <a:pPr defTabSz="228554"/>
            <a:r>
              <a:rPr lang="en-US" sz="800">
                <a:solidFill>
                  <a:srgbClr val="FFFFFF">
                    <a:alpha val="47000"/>
                  </a:srgbClr>
                </a:solidFill>
                <a:latin typeface="Calibri"/>
              </a:rPr>
              <a:t>11:20 AM</a:t>
            </a:r>
          </a:p>
        </p:txBody>
      </p:sp>
      <p:sp>
        <p:nvSpPr>
          <p:cNvPr id="67" name="TextBox 66">
            <a:extLst>
              <a:ext uri="{FF2B5EF4-FFF2-40B4-BE49-F238E27FC236}">
                <a16:creationId xmlns:a16="http://schemas.microsoft.com/office/drawing/2014/main" id="{B368A286-D2AD-4BC7-89AC-032413F8CAE3}"/>
              </a:ext>
            </a:extLst>
          </p:cNvPr>
          <p:cNvSpPr txBox="1"/>
          <p:nvPr/>
        </p:nvSpPr>
        <p:spPr>
          <a:xfrm>
            <a:off x="6393371" y="5070705"/>
            <a:ext cx="1080854" cy="338554"/>
          </a:xfrm>
          <a:prstGeom prst="rect">
            <a:avLst/>
          </a:prstGeom>
          <a:noFill/>
        </p:spPr>
        <p:txBody>
          <a:bodyPr wrap="square" rtlCol="0">
            <a:spAutoFit/>
          </a:bodyPr>
          <a:lstStyle/>
          <a:p>
            <a:pPr defTabSz="228554"/>
            <a:r>
              <a:rPr lang="en-US" sz="800">
                <a:solidFill>
                  <a:srgbClr val="FFFFFF">
                    <a:alpha val="47000"/>
                  </a:srgbClr>
                </a:solidFill>
                <a:latin typeface="Calibri"/>
              </a:rPr>
              <a:t>Nullam egestas at nunc sit amet mattis. </a:t>
            </a:r>
          </a:p>
        </p:txBody>
      </p:sp>
      <p:grpSp>
        <p:nvGrpSpPr>
          <p:cNvPr id="68" name="Group 67">
            <a:extLst>
              <a:ext uri="{FF2B5EF4-FFF2-40B4-BE49-F238E27FC236}">
                <a16:creationId xmlns:a16="http://schemas.microsoft.com/office/drawing/2014/main" id="{5CB5E036-D280-4E0F-BF4B-5826103510E7}"/>
              </a:ext>
            </a:extLst>
          </p:cNvPr>
          <p:cNvGrpSpPr/>
          <p:nvPr/>
        </p:nvGrpSpPr>
        <p:grpSpPr>
          <a:xfrm rot="5400000" flipV="1">
            <a:off x="7370701" y="3884211"/>
            <a:ext cx="139655" cy="108486"/>
            <a:chOff x="5260697" y="6060200"/>
            <a:chExt cx="279347" cy="217000"/>
          </a:xfrm>
        </p:grpSpPr>
        <p:sp>
          <p:nvSpPr>
            <p:cNvPr id="69" name="Graphic 7">
              <a:extLst>
                <a:ext uri="{FF2B5EF4-FFF2-40B4-BE49-F238E27FC236}">
                  <a16:creationId xmlns:a16="http://schemas.microsoft.com/office/drawing/2014/main" id="{5348B250-37EF-433D-8BDA-A6EA67B1F318}"/>
                </a:ext>
              </a:extLst>
            </p:cNvPr>
            <p:cNvSpPr/>
            <p:nvPr/>
          </p:nvSpPr>
          <p:spPr>
            <a:xfrm>
              <a:off x="5437220" y="6060200"/>
              <a:ext cx="102824" cy="217000"/>
            </a:xfrm>
            <a:custGeom>
              <a:avLst/>
              <a:gdLst>
                <a:gd name="connsiteX0" fmla="*/ 0 w 266700"/>
                <a:gd name="connsiteY0" fmla="*/ 0 h 619125"/>
                <a:gd name="connsiteX1" fmla="*/ 273368 w 266700"/>
                <a:gd name="connsiteY1" fmla="*/ 309563 h 619125"/>
                <a:gd name="connsiteX2" fmla="*/ 0 w 266700"/>
                <a:gd name="connsiteY2" fmla="*/ 624840 h 619125"/>
              </a:gdLst>
              <a:ahLst/>
              <a:cxnLst>
                <a:cxn ang="0">
                  <a:pos x="connsiteX0" y="connsiteY0"/>
                </a:cxn>
                <a:cxn ang="0">
                  <a:pos x="connsiteX1" y="connsiteY1"/>
                </a:cxn>
                <a:cxn ang="0">
                  <a:pos x="connsiteX2" y="connsiteY2"/>
                </a:cxn>
              </a:cxnLst>
              <a:rect l="l" t="t" r="r" b="b"/>
              <a:pathLst>
                <a:path w="266700" h="619125">
                  <a:moveTo>
                    <a:pt x="0" y="0"/>
                  </a:moveTo>
                  <a:lnTo>
                    <a:pt x="273368" y="309563"/>
                  </a:lnTo>
                  <a:lnTo>
                    <a:pt x="0" y="624840"/>
                  </a:lnTo>
                </a:path>
              </a:pathLst>
            </a:custGeom>
            <a:noFill/>
            <a:ln w="19050" cap="flat">
              <a:solidFill>
                <a:schemeClr val="bg1">
                  <a:alpha val="47000"/>
                </a:schemeClr>
              </a:solidFill>
              <a:prstDash val="solid"/>
              <a:miter/>
            </a:ln>
          </p:spPr>
          <p:txBody>
            <a:bodyPr rtlCol="0" anchor="ctr"/>
            <a:lstStyle/>
            <a:p>
              <a:pPr defTabSz="228554"/>
              <a:endParaRPr lang="en-US" sz="900">
                <a:solidFill>
                  <a:srgbClr val="172144"/>
                </a:solidFill>
                <a:latin typeface="Calibri"/>
              </a:endParaRPr>
            </a:p>
          </p:txBody>
        </p:sp>
        <p:cxnSp>
          <p:nvCxnSpPr>
            <p:cNvPr id="70" name="Straight Connector 69">
              <a:extLst>
                <a:ext uri="{FF2B5EF4-FFF2-40B4-BE49-F238E27FC236}">
                  <a16:creationId xmlns:a16="http://schemas.microsoft.com/office/drawing/2014/main" id="{E08DCBF4-398B-4ED5-AF90-E5F2F7FB3E11}"/>
                </a:ext>
              </a:extLst>
            </p:cNvPr>
            <p:cNvCxnSpPr>
              <a:cxnSpLocks/>
            </p:cNvCxnSpPr>
            <p:nvPr/>
          </p:nvCxnSpPr>
          <p:spPr>
            <a:xfrm>
              <a:off x="5260697" y="6168700"/>
              <a:ext cx="208029" cy="0"/>
            </a:xfrm>
            <a:prstGeom prst="line">
              <a:avLst/>
            </a:prstGeom>
            <a:ln w="19050">
              <a:solidFill>
                <a:schemeClr val="bg1">
                  <a:alpha val="47000"/>
                </a:schemeClr>
              </a:solidFill>
            </a:ln>
          </p:spPr>
          <p:style>
            <a:lnRef idx="1">
              <a:schemeClr val="accent1"/>
            </a:lnRef>
            <a:fillRef idx="0">
              <a:schemeClr val="accent1"/>
            </a:fillRef>
            <a:effectRef idx="0">
              <a:schemeClr val="accent1"/>
            </a:effectRef>
            <a:fontRef idx="minor">
              <a:schemeClr val="tx1"/>
            </a:fontRef>
          </p:style>
        </p:cxnSp>
      </p:grpSp>
      <p:cxnSp>
        <p:nvCxnSpPr>
          <p:cNvPr id="71" name="Straight Connector 70">
            <a:extLst>
              <a:ext uri="{FF2B5EF4-FFF2-40B4-BE49-F238E27FC236}">
                <a16:creationId xmlns:a16="http://schemas.microsoft.com/office/drawing/2014/main" id="{0C63E05D-58D2-482E-A515-93DC7140C9EC}"/>
              </a:ext>
            </a:extLst>
          </p:cNvPr>
          <p:cNvCxnSpPr>
            <a:cxnSpLocks/>
          </p:cNvCxnSpPr>
          <p:nvPr/>
        </p:nvCxnSpPr>
        <p:spPr>
          <a:xfrm>
            <a:off x="8479094" y="2325557"/>
            <a:ext cx="1193619" cy="0"/>
          </a:xfrm>
          <a:prstGeom prst="line">
            <a:avLst/>
          </a:prstGeom>
          <a:ln w="22225">
            <a:solidFill>
              <a:schemeClr val="accent6">
                <a:lumMod val="75000"/>
              </a:schemeClr>
            </a:solidFill>
          </a:ln>
          <a:effectLst>
            <a:outerShdw dist="12700" dir="5400000" algn="t" rotWithShape="0">
              <a:schemeClr val="accent6">
                <a:lumMod val="60000"/>
                <a:lumOff val="40000"/>
              </a:schemeClr>
            </a:outerShdw>
          </a:effectLst>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FE48497E-7439-481F-A374-909662ED49E1}"/>
              </a:ext>
            </a:extLst>
          </p:cNvPr>
          <p:cNvSpPr txBox="1"/>
          <p:nvPr/>
        </p:nvSpPr>
        <p:spPr>
          <a:xfrm>
            <a:off x="8207858" y="2450209"/>
            <a:ext cx="1011815" cy="977062"/>
          </a:xfrm>
          <a:prstGeom prst="rect">
            <a:avLst/>
          </a:prstGeom>
          <a:noFill/>
        </p:spPr>
        <p:txBody>
          <a:bodyPr wrap="none" rtlCol="0" anchor="ctr">
            <a:spAutoFit/>
          </a:bodyPr>
          <a:lstStyle/>
          <a:p>
            <a:pPr algn="ctr" defTabSz="228554"/>
            <a:r>
              <a:rPr lang="en-US" sz="5749" b="1">
                <a:solidFill>
                  <a:srgbClr val="FF8E38">
                    <a:lumMod val="75000"/>
                  </a:srgbClr>
                </a:solidFill>
                <a:latin typeface="Century Gothic"/>
              </a:rPr>
              <a:t>04</a:t>
            </a:r>
          </a:p>
        </p:txBody>
      </p:sp>
      <p:sp>
        <p:nvSpPr>
          <p:cNvPr id="73" name="TextBox 72">
            <a:extLst>
              <a:ext uri="{FF2B5EF4-FFF2-40B4-BE49-F238E27FC236}">
                <a16:creationId xmlns:a16="http://schemas.microsoft.com/office/drawing/2014/main" id="{031CD022-AA57-4EB3-B0BE-6B79A2C5F7EF}"/>
              </a:ext>
            </a:extLst>
          </p:cNvPr>
          <p:cNvSpPr txBox="1"/>
          <p:nvPr/>
        </p:nvSpPr>
        <p:spPr>
          <a:xfrm>
            <a:off x="8425987" y="1564927"/>
            <a:ext cx="1092735" cy="461665"/>
          </a:xfrm>
          <a:prstGeom prst="rect">
            <a:avLst/>
          </a:prstGeom>
          <a:noFill/>
        </p:spPr>
        <p:txBody>
          <a:bodyPr wrap="none" rtlCol="0">
            <a:spAutoFit/>
          </a:bodyPr>
          <a:lstStyle/>
          <a:p>
            <a:pPr defTabSz="228554"/>
            <a:r>
              <a:rPr lang="en-US" sz="1200">
                <a:solidFill>
                  <a:srgbClr val="FFFFFF"/>
                </a:solidFill>
                <a:latin typeface="Calibri"/>
              </a:rPr>
              <a:t>Do something </a:t>
            </a:r>
          </a:p>
          <a:p>
            <a:pPr defTabSz="228554"/>
            <a:r>
              <a:rPr lang="en-US" sz="1200">
                <a:solidFill>
                  <a:srgbClr val="FFFFFF"/>
                </a:solidFill>
                <a:latin typeface="Calibri"/>
              </a:rPr>
              <a:t>tomorrow</a:t>
            </a:r>
          </a:p>
        </p:txBody>
      </p:sp>
      <p:sp>
        <p:nvSpPr>
          <p:cNvPr id="74" name="TextBox 73">
            <a:extLst>
              <a:ext uri="{FF2B5EF4-FFF2-40B4-BE49-F238E27FC236}">
                <a16:creationId xmlns:a16="http://schemas.microsoft.com/office/drawing/2014/main" id="{5B492E21-5E45-4EFE-B385-C143CD8837DB}"/>
              </a:ext>
            </a:extLst>
          </p:cNvPr>
          <p:cNvSpPr txBox="1"/>
          <p:nvPr/>
        </p:nvSpPr>
        <p:spPr>
          <a:xfrm>
            <a:off x="8425987" y="2414200"/>
            <a:ext cx="587020" cy="215444"/>
          </a:xfrm>
          <a:prstGeom prst="rect">
            <a:avLst/>
          </a:prstGeom>
          <a:noFill/>
        </p:spPr>
        <p:txBody>
          <a:bodyPr wrap="none" rtlCol="0">
            <a:spAutoFit/>
          </a:bodyPr>
          <a:lstStyle/>
          <a:p>
            <a:pPr defTabSz="228554"/>
            <a:r>
              <a:rPr lang="en-US" sz="800">
                <a:solidFill>
                  <a:srgbClr val="FFFFFF">
                    <a:alpha val="47000"/>
                  </a:srgbClr>
                </a:solidFill>
                <a:latin typeface="Calibri"/>
              </a:rPr>
              <a:t>11:20 AM</a:t>
            </a:r>
          </a:p>
        </p:txBody>
      </p:sp>
      <p:sp>
        <p:nvSpPr>
          <p:cNvPr id="75" name="TextBox 74">
            <a:extLst>
              <a:ext uri="{FF2B5EF4-FFF2-40B4-BE49-F238E27FC236}">
                <a16:creationId xmlns:a16="http://schemas.microsoft.com/office/drawing/2014/main" id="{4DAC936D-6C88-4DEC-9E24-D23F03C33CB8}"/>
              </a:ext>
            </a:extLst>
          </p:cNvPr>
          <p:cNvSpPr txBox="1"/>
          <p:nvPr/>
        </p:nvSpPr>
        <p:spPr>
          <a:xfrm>
            <a:off x="8430139" y="1980371"/>
            <a:ext cx="1080854" cy="338554"/>
          </a:xfrm>
          <a:prstGeom prst="rect">
            <a:avLst/>
          </a:prstGeom>
          <a:noFill/>
        </p:spPr>
        <p:txBody>
          <a:bodyPr wrap="square" rtlCol="0">
            <a:spAutoFit/>
          </a:bodyPr>
          <a:lstStyle/>
          <a:p>
            <a:pPr defTabSz="228554"/>
            <a:r>
              <a:rPr lang="en-US" sz="800">
                <a:solidFill>
                  <a:srgbClr val="FFFFFF">
                    <a:alpha val="47000"/>
                  </a:srgbClr>
                </a:solidFill>
                <a:latin typeface="Calibri"/>
              </a:rPr>
              <a:t>Nullam egestas at nunc sit amet mattis. </a:t>
            </a:r>
          </a:p>
        </p:txBody>
      </p:sp>
      <p:grpSp>
        <p:nvGrpSpPr>
          <p:cNvPr id="76" name="Group 75">
            <a:extLst>
              <a:ext uri="{FF2B5EF4-FFF2-40B4-BE49-F238E27FC236}">
                <a16:creationId xmlns:a16="http://schemas.microsoft.com/office/drawing/2014/main" id="{55206F92-49CA-4FFC-938E-DC475970BE78}"/>
              </a:ext>
            </a:extLst>
          </p:cNvPr>
          <p:cNvGrpSpPr/>
          <p:nvPr/>
        </p:nvGrpSpPr>
        <p:grpSpPr>
          <a:xfrm rot="5400000" flipV="1">
            <a:off x="9791096" y="3081674"/>
            <a:ext cx="139655" cy="108486"/>
            <a:chOff x="5260697" y="6060200"/>
            <a:chExt cx="279347" cy="217000"/>
          </a:xfrm>
        </p:grpSpPr>
        <p:sp>
          <p:nvSpPr>
            <p:cNvPr id="77" name="Graphic 7">
              <a:extLst>
                <a:ext uri="{FF2B5EF4-FFF2-40B4-BE49-F238E27FC236}">
                  <a16:creationId xmlns:a16="http://schemas.microsoft.com/office/drawing/2014/main" id="{97E5A13D-9259-42F4-84E7-CB47891E579A}"/>
                </a:ext>
              </a:extLst>
            </p:cNvPr>
            <p:cNvSpPr/>
            <p:nvPr/>
          </p:nvSpPr>
          <p:spPr>
            <a:xfrm>
              <a:off x="5437220" y="6060200"/>
              <a:ext cx="102824" cy="217000"/>
            </a:xfrm>
            <a:custGeom>
              <a:avLst/>
              <a:gdLst>
                <a:gd name="connsiteX0" fmla="*/ 0 w 266700"/>
                <a:gd name="connsiteY0" fmla="*/ 0 h 619125"/>
                <a:gd name="connsiteX1" fmla="*/ 273368 w 266700"/>
                <a:gd name="connsiteY1" fmla="*/ 309563 h 619125"/>
                <a:gd name="connsiteX2" fmla="*/ 0 w 266700"/>
                <a:gd name="connsiteY2" fmla="*/ 624840 h 619125"/>
              </a:gdLst>
              <a:ahLst/>
              <a:cxnLst>
                <a:cxn ang="0">
                  <a:pos x="connsiteX0" y="connsiteY0"/>
                </a:cxn>
                <a:cxn ang="0">
                  <a:pos x="connsiteX1" y="connsiteY1"/>
                </a:cxn>
                <a:cxn ang="0">
                  <a:pos x="connsiteX2" y="connsiteY2"/>
                </a:cxn>
              </a:cxnLst>
              <a:rect l="l" t="t" r="r" b="b"/>
              <a:pathLst>
                <a:path w="266700" h="619125">
                  <a:moveTo>
                    <a:pt x="0" y="0"/>
                  </a:moveTo>
                  <a:lnTo>
                    <a:pt x="273368" y="309563"/>
                  </a:lnTo>
                  <a:lnTo>
                    <a:pt x="0" y="624840"/>
                  </a:lnTo>
                </a:path>
              </a:pathLst>
            </a:custGeom>
            <a:noFill/>
            <a:ln w="19050" cap="flat">
              <a:solidFill>
                <a:schemeClr val="bg1">
                  <a:alpha val="47000"/>
                </a:schemeClr>
              </a:solidFill>
              <a:prstDash val="solid"/>
              <a:miter/>
            </a:ln>
          </p:spPr>
          <p:txBody>
            <a:bodyPr rtlCol="0" anchor="ctr"/>
            <a:lstStyle/>
            <a:p>
              <a:pPr defTabSz="228554"/>
              <a:endParaRPr lang="en-US" sz="900">
                <a:solidFill>
                  <a:srgbClr val="172144"/>
                </a:solidFill>
                <a:latin typeface="Calibri"/>
              </a:endParaRPr>
            </a:p>
          </p:txBody>
        </p:sp>
        <p:cxnSp>
          <p:nvCxnSpPr>
            <p:cNvPr id="78" name="Straight Connector 77">
              <a:extLst>
                <a:ext uri="{FF2B5EF4-FFF2-40B4-BE49-F238E27FC236}">
                  <a16:creationId xmlns:a16="http://schemas.microsoft.com/office/drawing/2014/main" id="{7CBC6899-06BA-46CC-BF6E-182B619E7359}"/>
                </a:ext>
              </a:extLst>
            </p:cNvPr>
            <p:cNvCxnSpPr>
              <a:cxnSpLocks/>
            </p:cNvCxnSpPr>
            <p:nvPr/>
          </p:nvCxnSpPr>
          <p:spPr>
            <a:xfrm>
              <a:off x="5260697" y="6168700"/>
              <a:ext cx="208029" cy="0"/>
            </a:xfrm>
            <a:prstGeom prst="line">
              <a:avLst/>
            </a:prstGeom>
            <a:ln w="19050">
              <a:solidFill>
                <a:schemeClr val="bg1">
                  <a:alpha val="47000"/>
                </a:schemeClr>
              </a:solidFill>
            </a:ln>
          </p:spPr>
          <p:style>
            <a:lnRef idx="1">
              <a:schemeClr val="accent1"/>
            </a:lnRef>
            <a:fillRef idx="0">
              <a:schemeClr val="accent1"/>
            </a:fillRef>
            <a:effectRef idx="0">
              <a:schemeClr val="accent1"/>
            </a:effectRef>
            <a:fontRef idx="minor">
              <a:schemeClr val="tx1"/>
            </a:fontRef>
          </p:style>
        </p:cxnSp>
      </p:grpSp>
      <p:sp>
        <p:nvSpPr>
          <p:cNvPr id="45" name="Rectangle: Rounded Corners 44">
            <a:extLst>
              <a:ext uri="{FF2B5EF4-FFF2-40B4-BE49-F238E27FC236}">
                <a16:creationId xmlns:a16="http://schemas.microsoft.com/office/drawing/2014/main" id="{9F887107-1E3B-4EDE-A91D-E34D9FF7CD58}"/>
              </a:ext>
            </a:extLst>
          </p:cNvPr>
          <p:cNvSpPr/>
          <p:nvPr/>
        </p:nvSpPr>
        <p:spPr>
          <a:xfrm>
            <a:off x="2239977" y="7304510"/>
            <a:ext cx="1709963" cy="649188"/>
          </a:xfrm>
          <a:prstGeom prst="roundRect">
            <a:avLst>
              <a:gd name="adj" fmla="val 50000"/>
            </a:avLst>
          </a:prstGeom>
          <a:solidFill>
            <a:schemeClr val="bg1"/>
          </a:solidFill>
        </p:spPr>
        <p:txBody>
          <a:bodyPr wrap="none" anchor="ctr">
            <a:spAutoFit/>
          </a:bodyPr>
          <a:lstStyle/>
          <a:p>
            <a:pPr algn="ctr" defTabSz="228554"/>
            <a:r>
              <a:rPr lang="en-US" sz="1400">
                <a:solidFill>
                  <a:srgbClr val="6070FF"/>
                </a:solidFill>
                <a:latin typeface="-apple-system"/>
                <a:hlinkClick r:id="rId2">
                  <a:extLst>
                    <a:ext uri="{A12FA001-AC4F-418D-AE19-62706E023703}">
                      <ahyp:hlinkClr xmlns:ahyp="http://schemas.microsoft.com/office/drawing/2018/hyperlinkcolor" val="tx"/>
                    </a:ext>
                  </a:extLst>
                </a:hlinkClick>
              </a:rPr>
              <a:t>Image Link is here</a:t>
            </a:r>
            <a:r>
              <a:rPr lang="en-US" sz="1400">
                <a:solidFill>
                  <a:srgbClr val="6070FF"/>
                </a:solidFill>
                <a:latin typeface="-apple-system"/>
              </a:rPr>
              <a:t> </a:t>
            </a:r>
          </a:p>
          <a:p>
            <a:pPr algn="ctr" defTabSz="228554"/>
            <a:r>
              <a:rPr lang="en-US" sz="1000">
                <a:solidFill>
                  <a:srgbClr val="172144"/>
                </a:solidFill>
                <a:latin typeface="-apple-system"/>
              </a:rPr>
              <a:t>Ctrl+Click to follow link</a:t>
            </a:r>
            <a:endParaRPr lang="en-US" sz="1400">
              <a:solidFill>
                <a:srgbClr val="172144"/>
              </a:solidFill>
              <a:latin typeface="Calibri"/>
            </a:endParaRPr>
          </a:p>
        </p:txBody>
      </p:sp>
      <p:sp>
        <p:nvSpPr>
          <p:cNvPr id="54" name="Rectangle: Rounded Corners 53">
            <a:extLst>
              <a:ext uri="{FF2B5EF4-FFF2-40B4-BE49-F238E27FC236}">
                <a16:creationId xmlns:a16="http://schemas.microsoft.com/office/drawing/2014/main" id="{080AE037-ABC5-4F5E-B766-AC224DCF6F45}"/>
              </a:ext>
            </a:extLst>
          </p:cNvPr>
          <p:cNvSpPr/>
          <p:nvPr/>
        </p:nvSpPr>
        <p:spPr>
          <a:xfrm>
            <a:off x="4240672" y="7304510"/>
            <a:ext cx="1709963" cy="649188"/>
          </a:xfrm>
          <a:prstGeom prst="roundRect">
            <a:avLst>
              <a:gd name="adj" fmla="val 50000"/>
            </a:avLst>
          </a:prstGeom>
          <a:solidFill>
            <a:schemeClr val="bg1"/>
          </a:solidFill>
        </p:spPr>
        <p:txBody>
          <a:bodyPr wrap="none" anchor="ctr">
            <a:spAutoFit/>
          </a:bodyPr>
          <a:lstStyle/>
          <a:p>
            <a:pPr algn="ctr" defTabSz="228554"/>
            <a:r>
              <a:rPr lang="en-US" sz="1400">
                <a:solidFill>
                  <a:srgbClr val="6070FF"/>
                </a:solidFill>
                <a:latin typeface="-apple-system"/>
                <a:hlinkClick r:id="rId3">
                  <a:extLst>
                    <a:ext uri="{A12FA001-AC4F-418D-AE19-62706E023703}">
                      <ahyp:hlinkClr xmlns:ahyp="http://schemas.microsoft.com/office/drawing/2018/hyperlinkcolor" val="tx"/>
                    </a:ext>
                  </a:extLst>
                </a:hlinkClick>
              </a:rPr>
              <a:t>Image Link is here</a:t>
            </a:r>
            <a:r>
              <a:rPr lang="en-US" sz="1400">
                <a:solidFill>
                  <a:srgbClr val="6070FF"/>
                </a:solidFill>
                <a:latin typeface="-apple-system"/>
              </a:rPr>
              <a:t> </a:t>
            </a:r>
          </a:p>
          <a:p>
            <a:pPr algn="ctr" defTabSz="228554"/>
            <a:r>
              <a:rPr lang="en-US" sz="1000">
                <a:solidFill>
                  <a:srgbClr val="172144"/>
                </a:solidFill>
                <a:latin typeface="-apple-system"/>
              </a:rPr>
              <a:t>Ctrl+Click to follow link</a:t>
            </a:r>
            <a:endParaRPr lang="en-US" sz="1400">
              <a:solidFill>
                <a:srgbClr val="172144"/>
              </a:solidFill>
              <a:latin typeface="Calibri"/>
            </a:endParaRPr>
          </a:p>
        </p:txBody>
      </p:sp>
      <p:sp>
        <p:nvSpPr>
          <p:cNvPr id="80" name="Rectangle: Rounded Corners 79">
            <a:extLst>
              <a:ext uri="{FF2B5EF4-FFF2-40B4-BE49-F238E27FC236}">
                <a16:creationId xmlns:a16="http://schemas.microsoft.com/office/drawing/2014/main" id="{7341A691-DFB4-4322-9A08-602DB13076E2}"/>
              </a:ext>
            </a:extLst>
          </p:cNvPr>
          <p:cNvSpPr/>
          <p:nvPr/>
        </p:nvSpPr>
        <p:spPr>
          <a:xfrm>
            <a:off x="6241366" y="7304510"/>
            <a:ext cx="1709963" cy="649188"/>
          </a:xfrm>
          <a:prstGeom prst="roundRect">
            <a:avLst>
              <a:gd name="adj" fmla="val 50000"/>
            </a:avLst>
          </a:prstGeom>
          <a:solidFill>
            <a:schemeClr val="bg1"/>
          </a:solidFill>
        </p:spPr>
        <p:txBody>
          <a:bodyPr wrap="none" anchor="ctr">
            <a:spAutoFit/>
          </a:bodyPr>
          <a:lstStyle/>
          <a:p>
            <a:pPr algn="ctr" defTabSz="228554"/>
            <a:r>
              <a:rPr lang="en-US" sz="1400">
                <a:solidFill>
                  <a:srgbClr val="6070FF"/>
                </a:solidFill>
                <a:latin typeface="-apple-system"/>
                <a:hlinkClick r:id="rId4">
                  <a:extLst>
                    <a:ext uri="{A12FA001-AC4F-418D-AE19-62706E023703}">
                      <ahyp:hlinkClr xmlns:ahyp="http://schemas.microsoft.com/office/drawing/2018/hyperlinkcolor" val="tx"/>
                    </a:ext>
                  </a:extLst>
                </a:hlinkClick>
              </a:rPr>
              <a:t>Image Link is here</a:t>
            </a:r>
            <a:r>
              <a:rPr lang="en-US" sz="1400">
                <a:solidFill>
                  <a:srgbClr val="6070FF"/>
                </a:solidFill>
                <a:latin typeface="-apple-system"/>
              </a:rPr>
              <a:t> </a:t>
            </a:r>
          </a:p>
          <a:p>
            <a:pPr algn="ctr" defTabSz="228554"/>
            <a:r>
              <a:rPr lang="en-US" sz="1000">
                <a:solidFill>
                  <a:srgbClr val="172144"/>
                </a:solidFill>
                <a:latin typeface="-apple-system"/>
              </a:rPr>
              <a:t>Ctrl+Click to follow link</a:t>
            </a:r>
            <a:endParaRPr lang="en-US" sz="1400">
              <a:solidFill>
                <a:srgbClr val="172144"/>
              </a:solidFill>
              <a:latin typeface="Calibri"/>
            </a:endParaRPr>
          </a:p>
        </p:txBody>
      </p:sp>
      <p:sp>
        <p:nvSpPr>
          <p:cNvPr id="81" name="Rectangle: Rounded Corners 80">
            <a:extLst>
              <a:ext uri="{FF2B5EF4-FFF2-40B4-BE49-F238E27FC236}">
                <a16:creationId xmlns:a16="http://schemas.microsoft.com/office/drawing/2014/main" id="{BF674540-8F70-461C-9ECC-B804D08945DB}"/>
              </a:ext>
            </a:extLst>
          </p:cNvPr>
          <p:cNvSpPr/>
          <p:nvPr/>
        </p:nvSpPr>
        <p:spPr>
          <a:xfrm>
            <a:off x="8242061" y="7304510"/>
            <a:ext cx="1709963" cy="649188"/>
          </a:xfrm>
          <a:prstGeom prst="roundRect">
            <a:avLst>
              <a:gd name="adj" fmla="val 50000"/>
            </a:avLst>
          </a:prstGeom>
          <a:solidFill>
            <a:schemeClr val="bg1"/>
          </a:solidFill>
        </p:spPr>
        <p:txBody>
          <a:bodyPr wrap="none" anchor="ctr">
            <a:spAutoFit/>
          </a:bodyPr>
          <a:lstStyle/>
          <a:p>
            <a:pPr algn="ctr" defTabSz="228554"/>
            <a:r>
              <a:rPr lang="en-US" sz="1400">
                <a:solidFill>
                  <a:srgbClr val="6070FF"/>
                </a:solidFill>
                <a:latin typeface="-apple-system"/>
                <a:hlinkClick r:id="rId5">
                  <a:extLst>
                    <a:ext uri="{A12FA001-AC4F-418D-AE19-62706E023703}">
                      <ahyp:hlinkClr xmlns:ahyp="http://schemas.microsoft.com/office/drawing/2018/hyperlinkcolor" val="tx"/>
                    </a:ext>
                  </a:extLst>
                </a:hlinkClick>
              </a:rPr>
              <a:t>Image Link is here</a:t>
            </a:r>
            <a:r>
              <a:rPr lang="en-US" sz="1400">
                <a:solidFill>
                  <a:srgbClr val="6070FF"/>
                </a:solidFill>
                <a:latin typeface="-apple-system"/>
              </a:rPr>
              <a:t> </a:t>
            </a:r>
          </a:p>
          <a:p>
            <a:pPr algn="ctr" defTabSz="228554"/>
            <a:r>
              <a:rPr lang="en-US" sz="1000">
                <a:solidFill>
                  <a:srgbClr val="172144"/>
                </a:solidFill>
                <a:latin typeface="-apple-system"/>
              </a:rPr>
              <a:t>Ctrl+Click to follow link</a:t>
            </a:r>
            <a:endParaRPr lang="en-US" sz="1400">
              <a:solidFill>
                <a:srgbClr val="172144"/>
              </a:solidFill>
              <a:latin typeface="Calibri"/>
            </a:endParaRPr>
          </a:p>
        </p:txBody>
      </p:sp>
    </p:spTree>
    <p:extLst>
      <p:ext uri="{BB962C8B-B14F-4D97-AF65-F5344CB8AC3E}">
        <p14:creationId xmlns:p14="http://schemas.microsoft.com/office/powerpoint/2010/main" val="42276456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6000">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76000">
                                          <p:cBhvr additive="base">
                                            <p:cTn id="7" dur="2500" fill="hold"/>
                                            <p:tgtEl>
                                              <p:spTgt spid="26"/>
                                            </p:tgtEl>
                                            <p:attrNameLst>
                                              <p:attrName>ppt_x</p:attrName>
                                            </p:attrNameLst>
                                          </p:cBhvr>
                                          <p:tavLst>
                                            <p:tav tm="0">
                                              <p:val>
                                                <p:strVal val="#ppt_x"/>
                                              </p:val>
                                            </p:tav>
                                            <p:tav tm="100000">
                                              <p:val>
                                                <p:strVal val="#ppt_x"/>
                                              </p:val>
                                            </p:tav>
                                          </p:tavLst>
                                        </p:anim>
                                        <p:anim calcmode="lin" valueType="num" p14:bounceEnd="76000">
                                          <p:cBhvr additive="base">
                                            <p:cTn id="8" dur="2500" fill="hold"/>
                                            <p:tgtEl>
                                              <p:spTgt spid="2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76000">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14:bounceEnd="76000">
                                          <p:cBhvr additive="base">
                                            <p:cTn id="11" dur="2500" fill="hold"/>
                                            <p:tgtEl>
                                              <p:spTgt spid="46"/>
                                            </p:tgtEl>
                                            <p:attrNameLst>
                                              <p:attrName>ppt_x</p:attrName>
                                            </p:attrNameLst>
                                          </p:cBhvr>
                                          <p:tavLst>
                                            <p:tav tm="0">
                                              <p:val>
                                                <p:strVal val="#ppt_x"/>
                                              </p:val>
                                            </p:tav>
                                            <p:tav tm="100000">
                                              <p:val>
                                                <p:strVal val="#ppt_x"/>
                                              </p:val>
                                            </p:tav>
                                          </p:tavLst>
                                        </p:anim>
                                        <p:anim calcmode="lin" valueType="num" p14:bounceEnd="76000">
                                          <p:cBhvr additive="base">
                                            <p:cTn id="12" dur="2500" fill="hold"/>
                                            <p:tgtEl>
                                              <p:spTgt spid="4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76000">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14:bounceEnd="76000">
                                          <p:cBhvr additive="base">
                                            <p:cTn id="15" dur="2500" fill="hold"/>
                                            <p:tgtEl>
                                              <p:spTgt spid="44"/>
                                            </p:tgtEl>
                                            <p:attrNameLst>
                                              <p:attrName>ppt_x</p:attrName>
                                            </p:attrNameLst>
                                          </p:cBhvr>
                                          <p:tavLst>
                                            <p:tav tm="0">
                                              <p:val>
                                                <p:strVal val="#ppt_x"/>
                                              </p:val>
                                            </p:tav>
                                            <p:tav tm="100000">
                                              <p:val>
                                                <p:strVal val="#ppt_x"/>
                                              </p:val>
                                            </p:tav>
                                          </p:tavLst>
                                        </p:anim>
                                        <p:anim calcmode="lin" valueType="num" p14:bounceEnd="76000">
                                          <p:cBhvr additive="base">
                                            <p:cTn id="16" dur="2500" fill="hold"/>
                                            <p:tgtEl>
                                              <p:spTgt spid="4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76000">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14:bounceEnd="76000">
                                          <p:cBhvr additive="base">
                                            <p:cTn id="19" dur="2500" fill="hold"/>
                                            <p:tgtEl>
                                              <p:spTgt spid="47"/>
                                            </p:tgtEl>
                                            <p:attrNameLst>
                                              <p:attrName>ppt_x</p:attrName>
                                            </p:attrNameLst>
                                          </p:cBhvr>
                                          <p:tavLst>
                                            <p:tav tm="0">
                                              <p:val>
                                                <p:strVal val="#ppt_x"/>
                                              </p:val>
                                            </p:tav>
                                            <p:tav tm="100000">
                                              <p:val>
                                                <p:strVal val="#ppt_x"/>
                                              </p:val>
                                            </p:tav>
                                          </p:tavLst>
                                        </p:anim>
                                        <p:anim calcmode="lin" valueType="num" p14:bounceEnd="76000">
                                          <p:cBhvr additive="base">
                                            <p:cTn id="20" dur="2500" fill="hold"/>
                                            <p:tgtEl>
                                              <p:spTgt spid="4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14:presetBounceEnd="76000">
                                      <p:stCondLst>
                                        <p:cond delay="0"/>
                                      </p:stCondLst>
                                      <p:childTnLst>
                                        <p:set>
                                          <p:cBhvr>
                                            <p:cTn id="22" dur="1" fill="hold">
                                              <p:stCondLst>
                                                <p:cond delay="0"/>
                                              </p:stCondLst>
                                            </p:cTn>
                                            <p:tgtEl>
                                              <p:spTgt spid="48"/>
                                            </p:tgtEl>
                                            <p:attrNameLst>
                                              <p:attrName>style.visibility</p:attrName>
                                            </p:attrNameLst>
                                          </p:cBhvr>
                                          <p:to>
                                            <p:strVal val="visible"/>
                                          </p:to>
                                        </p:set>
                                        <p:anim calcmode="lin" valueType="num" p14:bounceEnd="76000">
                                          <p:cBhvr additive="base">
                                            <p:cTn id="23" dur="2500" fill="hold"/>
                                            <p:tgtEl>
                                              <p:spTgt spid="48"/>
                                            </p:tgtEl>
                                            <p:attrNameLst>
                                              <p:attrName>ppt_x</p:attrName>
                                            </p:attrNameLst>
                                          </p:cBhvr>
                                          <p:tavLst>
                                            <p:tav tm="0">
                                              <p:val>
                                                <p:strVal val="#ppt_x"/>
                                              </p:val>
                                            </p:tav>
                                            <p:tav tm="100000">
                                              <p:val>
                                                <p:strVal val="#ppt_x"/>
                                              </p:val>
                                            </p:tav>
                                          </p:tavLst>
                                        </p:anim>
                                        <p:anim calcmode="lin" valueType="num" p14:bounceEnd="76000">
                                          <p:cBhvr additive="base">
                                            <p:cTn id="24" dur="2500" fill="hold"/>
                                            <p:tgtEl>
                                              <p:spTgt spid="4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14:presetBounceEnd="76000">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14:bounceEnd="76000">
                                          <p:cBhvr additive="base">
                                            <p:cTn id="27" dur="2500" fill="hold"/>
                                            <p:tgtEl>
                                              <p:spTgt spid="49"/>
                                            </p:tgtEl>
                                            <p:attrNameLst>
                                              <p:attrName>ppt_x</p:attrName>
                                            </p:attrNameLst>
                                          </p:cBhvr>
                                          <p:tavLst>
                                            <p:tav tm="0">
                                              <p:val>
                                                <p:strVal val="#ppt_x"/>
                                              </p:val>
                                            </p:tav>
                                            <p:tav tm="100000">
                                              <p:val>
                                                <p:strVal val="#ppt_x"/>
                                              </p:val>
                                            </p:tav>
                                          </p:tavLst>
                                        </p:anim>
                                        <p:anim calcmode="lin" valueType="num" p14:bounceEnd="76000">
                                          <p:cBhvr additive="base">
                                            <p:cTn id="28" dur="2500" fill="hold"/>
                                            <p:tgtEl>
                                              <p:spTgt spid="4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14:presetBounceEnd="76000">
                                      <p:stCondLst>
                                        <p:cond delay="0"/>
                                      </p:stCondLst>
                                      <p:childTnLst>
                                        <p:set>
                                          <p:cBhvr>
                                            <p:cTn id="30" dur="1" fill="hold">
                                              <p:stCondLst>
                                                <p:cond delay="0"/>
                                              </p:stCondLst>
                                            </p:cTn>
                                            <p:tgtEl>
                                              <p:spTgt spid="51"/>
                                            </p:tgtEl>
                                            <p:attrNameLst>
                                              <p:attrName>style.visibility</p:attrName>
                                            </p:attrNameLst>
                                          </p:cBhvr>
                                          <p:to>
                                            <p:strVal val="visible"/>
                                          </p:to>
                                        </p:set>
                                        <p:anim calcmode="lin" valueType="num" p14:bounceEnd="76000">
                                          <p:cBhvr additive="base">
                                            <p:cTn id="31" dur="2500" fill="hold"/>
                                            <p:tgtEl>
                                              <p:spTgt spid="51"/>
                                            </p:tgtEl>
                                            <p:attrNameLst>
                                              <p:attrName>ppt_x</p:attrName>
                                            </p:attrNameLst>
                                          </p:cBhvr>
                                          <p:tavLst>
                                            <p:tav tm="0">
                                              <p:val>
                                                <p:strVal val="#ppt_x"/>
                                              </p:val>
                                            </p:tav>
                                            <p:tav tm="100000">
                                              <p:val>
                                                <p:strVal val="#ppt_x"/>
                                              </p:val>
                                            </p:tav>
                                          </p:tavLst>
                                        </p:anim>
                                        <p:anim calcmode="lin" valueType="num" p14:bounceEnd="76000">
                                          <p:cBhvr additive="base">
                                            <p:cTn id="32" dur="2500" fill="hold"/>
                                            <p:tgtEl>
                                              <p:spTgt spid="5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14:presetBounceEnd="76000">
                                      <p:stCondLst>
                                        <p:cond delay="100"/>
                                      </p:stCondLst>
                                      <p:childTnLst>
                                        <p:set>
                                          <p:cBhvr>
                                            <p:cTn id="34" dur="1" fill="hold">
                                              <p:stCondLst>
                                                <p:cond delay="0"/>
                                              </p:stCondLst>
                                            </p:cTn>
                                            <p:tgtEl>
                                              <p:spTgt spid="7"/>
                                            </p:tgtEl>
                                            <p:attrNameLst>
                                              <p:attrName>style.visibility</p:attrName>
                                            </p:attrNameLst>
                                          </p:cBhvr>
                                          <p:to>
                                            <p:strVal val="visible"/>
                                          </p:to>
                                        </p:set>
                                        <p:anim calcmode="lin" valueType="num" p14:bounceEnd="76000">
                                          <p:cBhvr additive="base">
                                            <p:cTn id="35" dur="2500" fill="hold"/>
                                            <p:tgtEl>
                                              <p:spTgt spid="7"/>
                                            </p:tgtEl>
                                            <p:attrNameLst>
                                              <p:attrName>ppt_x</p:attrName>
                                            </p:attrNameLst>
                                          </p:cBhvr>
                                          <p:tavLst>
                                            <p:tav tm="0">
                                              <p:val>
                                                <p:strVal val="#ppt_x"/>
                                              </p:val>
                                            </p:tav>
                                            <p:tav tm="100000">
                                              <p:val>
                                                <p:strVal val="#ppt_x"/>
                                              </p:val>
                                            </p:tav>
                                          </p:tavLst>
                                        </p:anim>
                                        <p:anim calcmode="lin" valueType="num" p14:bounceEnd="76000">
                                          <p:cBhvr additive="base">
                                            <p:cTn id="36" dur="2500" fill="hold"/>
                                            <p:tgtEl>
                                              <p:spTgt spid="7"/>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14:presetBounceEnd="76000">
                                      <p:stCondLst>
                                        <p:cond delay="100"/>
                                      </p:stCondLst>
                                      <p:childTnLst>
                                        <p:set>
                                          <p:cBhvr>
                                            <p:cTn id="38" dur="1" fill="hold">
                                              <p:stCondLst>
                                                <p:cond delay="0"/>
                                              </p:stCondLst>
                                            </p:cTn>
                                            <p:tgtEl>
                                              <p:spTgt spid="55"/>
                                            </p:tgtEl>
                                            <p:attrNameLst>
                                              <p:attrName>style.visibility</p:attrName>
                                            </p:attrNameLst>
                                          </p:cBhvr>
                                          <p:to>
                                            <p:strVal val="visible"/>
                                          </p:to>
                                        </p:set>
                                        <p:anim calcmode="lin" valueType="num" p14:bounceEnd="76000">
                                          <p:cBhvr additive="base">
                                            <p:cTn id="39" dur="2500" fill="hold"/>
                                            <p:tgtEl>
                                              <p:spTgt spid="55"/>
                                            </p:tgtEl>
                                            <p:attrNameLst>
                                              <p:attrName>ppt_x</p:attrName>
                                            </p:attrNameLst>
                                          </p:cBhvr>
                                          <p:tavLst>
                                            <p:tav tm="0">
                                              <p:val>
                                                <p:strVal val="#ppt_x"/>
                                              </p:val>
                                            </p:tav>
                                            <p:tav tm="100000">
                                              <p:val>
                                                <p:strVal val="#ppt_x"/>
                                              </p:val>
                                            </p:tav>
                                          </p:tavLst>
                                        </p:anim>
                                        <p:anim calcmode="lin" valueType="num" p14:bounceEnd="76000">
                                          <p:cBhvr additive="base">
                                            <p:cTn id="40" dur="2500" fill="hold"/>
                                            <p:tgtEl>
                                              <p:spTgt spid="5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14:presetBounceEnd="76000">
                                      <p:stCondLst>
                                        <p:cond delay="100"/>
                                      </p:stCondLst>
                                      <p:childTnLst>
                                        <p:set>
                                          <p:cBhvr>
                                            <p:cTn id="42" dur="1" fill="hold">
                                              <p:stCondLst>
                                                <p:cond delay="0"/>
                                              </p:stCondLst>
                                            </p:cTn>
                                            <p:tgtEl>
                                              <p:spTgt spid="56"/>
                                            </p:tgtEl>
                                            <p:attrNameLst>
                                              <p:attrName>style.visibility</p:attrName>
                                            </p:attrNameLst>
                                          </p:cBhvr>
                                          <p:to>
                                            <p:strVal val="visible"/>
                                          </p:to>
                                        </p:set>
                                        <p:anim calcmode="lin" valueType="num" p14:bounceEnd="76000">
                                          <p:cBhvr additive="base">
                                            <p:cTn id="43" dur="2500" fill="hold"/>
                                            <p:tgtEl>
                                              <p:spTgt spid="56"/>
                                            </p:tgtEl>
                                            <p:attrNameLst>
                                              <p:attrName>ppt_x</p:attrName>
                                            </p:attrNameLst>
                                          </p:cBhvr>
                                          <p:tavLst>
                                            <p:tav tm="0">
                                              <p:val>
                                                <p:strVal val="#ppt_x"/>
                                              </p:val>
                                            </p:tav>
                                            <p:tav tm="100000">
                                              <p:val>
                                                <p:strVal val="#ppt_x"/>
                                              </p:val>
                                            </p:tav>
                                          </p:tavLst>
                                        </p:anim>
                                        <p:anim calcmode="lin" valueType="num" p14:bounceEnd="76000">
                                          <p:cBhvr additive="base">
                                            <p:cTn id="44" dur="2500" fill="hold"/>
                                            <p:tgtEl>
                                              <p:spTgt spid="5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14:presetBounceEnd="76000">
                                      <p:stCondLst>
                                        <p:cond delay="100"/>
                                      </p:stCondLst>
                                      <p:childTnLst>
                                        <p:set>
                                          <p:cBhvr>
                                            <p:cTn id="46" dur="1" fill="hold">
                                              <p:stCondLst>
                                                <p:cond delay="0"/>
                                              </p:stCondLst>
                                            </p:cTn>
                                            <p:tgtEl>
                                              <p:spTgt spid="57"/>
                                            </p:tgtEl>
                                            <p:attrNameLst>
                                              <p:attrName>style.visibility</p:attrName>
                                            </p:attrNameLst>
                                          </p:cBhvr>
                                          <p:to>
                                            <p:strVal val="visible"/>
                                          </p:to>
                                        </p:set>
                                        <p:anim calcmode="lin" valueType="num" p14:bounceEnd="76000">
                                          <p:cBhvr additive="base">
                                            <p:cTn id="47" dur="2500" fill="hold"/>
                                            <p:tgtEl>
                                              <p:spTgt spid="57"/>
                                            </p:tgtEl>
                                            <p:attrNameLst>
                                              <p:attrName>ppt_x</p:attrName>
                                            </p:attrNameLst>
                                          </p:cBhvr>
                                          <p:tavLst>
                                            <p:tav tm="0">
                                              <p:val>
                                                <p:strVal val="#ppt_x"/>
                                              </p:val>
                                            </p:tav>
                                            <p:tav tm="100000">
                                              <p:val>
                                                <p:strVal val="#ppt_x"/>
                                              </p:val>
                                            </p:tav>
                                          </p:tavLst>
                                        </p:anim>
                                        <p:anim calcmode="lin" valueType="num" p14:bounceEnd="76000">
                                          <p:cBhvr additive="base">
                                            <p:cTn id="48" dur="2500" fill="hold"/>
                                            <p:tgtEl>
                                              <p:spTgt spid="57"/>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14:presetBounceEnd="76000">
                                      <p:stCondLst>
                                        <p:cond delay="100"/>
                                      </p:stCondLst>
                                      <p:childTnLst>
                                        <p:set>
                                          <p:cBhvr>
                                            <p:cTn id="50" dur="1" fill="hold">
                                              <p:stCondLst>
                                                <p:cond delay="0"/>
                                              </p:stCondLst>
                                            </p:cTn>
                                            <p:tgtEl>
                                              <p:spTgt spid="58"/>
                                            </p:tgtEl>
                                            <p:attrNameLst>
                                              <p:attrName>style.visibility</p:attrName>
                                            </p:attrNameLst>
                                          </p:cBhvr>
                                          <p:to>
                                            <p:strVal val="visible"/>
                                          </p:to>
                                        </p:set>
                                        <p:anim calcmode="lin" valueType="num" p14:bounceEnd="76000">
                                          <p:cBhvr additive="base">
                                            <p:cTn id="51" dur="2500" fill="hold"/>
                                            <p:tgtEl>
                                              <p:spTgt spid="58"/>
                                            </p:tgtEl>
                                            <p:attrNameLst>
                                              <p:attrName>ppt_x</p:attrName>
                                            </p:attrNameLst>
                                          </p:cBhvr>
                                          <p:tavLst>
                                            <p:tav tm="0">
                                              <p:val>
                                                <p:strVal val="#ppt_x"/>
                                              </p:val>
                                            </p:tav>
                                            <p:tav tm="100000">
                                              <p:val>
                                                <p:strVal val="#ppt_x"/>
                                              </p:val>
                                            </p:tav>
                                          </p:tavLst>
                                        </p:anim>
                                        <p:anim calcmode="lin" valueType="num" p14:bounceEnd="76000">
                                          <p:cBhvr additive="base">
                                            <p:cTn id="52" dur="2500" fill="hold"/>
                                            <p:tgtEl>
                                              <p:spTgt spid="58"/>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76000">
                                      <p:stCondLst>
                                        <p:cond delay="100"/>
                                      </p:stCondLst>
                                      <p:childTnLst>
                                        <p:set>
                                          <p:cBhvr>
                                            <p:cTn id="54" dur="1" fill="hold">
                                              <p:stCondLst>
                                                <p:cond delay="0"/>
                                              </p:stCondLst>
                                            </p:cTn>
                                            <p:tgtEl>
                                              <p:spTgt spid="59"/>
                                            </p:tgtEl>
                                            <p:attrNameLst>
                                              <p:attrName>style.visibility</p:attrName>
                                            </p:attrNameLst>
                                          </p:cBhvr>
                                          <p:to>
                                            <p:strVal val="visible"/>
                                          </p:to>
                                        </p:set>
                                        <p:anim calcmode="lin" valueType="num" p14:bounceEnd="76000">
                                          <p:cBhvr additive="base">
                                            <p:cTn id="55" dur="2500" fill="hold"/>
                                            <p:tgtEl>
                                              <p:spTgt spid="59"/>
                                            </p:tgtEl>
                                            <p:attrNameLst>
                                              <p:attrName>ppt_x</p:attrName>
                                            </p:attrNameLst>
                                          </p:cBhvr>
                                          <p:tavLst>
                                            <p:tav tm="0">
                                              <p:val>
                                                <p:strVal val="#ppt_x"/>
                                              </p:val>
                                            </p:tav>
                                            <p:tav tm="100000">
                                              <p:val>
                                                <p:strVal val="#ppt_x"/>
                                              </p:val>
                                            </p:tav>
                                          </p:tavLst>
                                        </p:anim>
                                        <p:anim calcmode="lin" valueType="num" p14:bounceEnd="76000">
                                          <p:cBhvr additive="base">
                                            <p:cTn id="56" dur="2500" fill="hold"/>
                                            <p:tgtEl>
                                              <p:spTgt spid="59"/>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14:presetBounceEnd="76000">
                                      <p:stCondLst>
                                        <p:cond delay="100"/>
                                      </p:stCondLst>
                                      <p:childTnLst>
                                        <p:set>
                                          <p:cBhvr>
                                            <p:cTn id="58" dur="1" fill="hold">
                                              <p:stCondLst>
                                                <p:cond delay="0"/>
                                              </p:stCondLst>
                                            </p:cTn>
                                            <p:tgtEl>
                                              <p:spTgt spid="60"/>
                                            </p:tgtEl>
                                            <p:attrNameLst>
                                              <p:attrName>style.visibility</p:attrName>
                                            </p:attrNameLst>
                                          </p:cBhvr>
                                          <p:to>
                                            <p:strVal val="visible"/>
                                          </p:to>
                                        </p:set>
                                        <p:anim calcmode="lin" valueType="num" p14:bounceEnd="76000">
                                          <p:cBhvr additive="base">
                                            <p:cTn id="59" dur="2500" fill="hold"/>
                                            <p:tgtEl>
                                              <p:spTgt spid="60"/>
                                            </p:tgtEl>
                                            <p:attrNameLst>
                                              <p:attrName>ppt_x</p:attrName>
                                            </p:attrNameLst>
                                          </p:cBhvr>
                                          <p:tavLst>
                                            <p:tav tm="0">
                                              <p:val>
                                                <p:strVal val="#ppt_x"/>
                                              </p:val>
                                            </p:tav>
                                            <p:tav tm="100000">
                                              <p:val>
                                                <p:strVal val="#ppt_x"/>
                                              </p:val>
                                            </p:tav>
                                          </p:tavLst>
                                        </p:anim>
                                        <p:anim calcmode="lin" valueType="num" p14:bounceEnd="76000">
                                          <p:cBhvr additive="base">
                                            <p:cTn id="60" dur="2500" fill="hold"/>
                                            <p:tgtEl>
                                              <p:spTgt spid="60"/>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76000">
                                      <p:stCondLst>
                                        <p:cond delay="300"/>
                                      </p:stCondLst>
                                      <p:childTnLst>
                                        <p:set>
                                          <p:cBhvr>
                                            <p:cTn id="62" dur="1" fill="hold">
                                              <p:stCondLst>
                                                <p:cond delay="0"/>
                                              </p:stCondLst>
                                            </p:cTn>
                                            <p:tgtEl>
                                              <p:spTgt spid="19"/>
                                            </p:tgtEl>
                                            <p:attrNameLst>
                                              <p:attrName>style.visibility</p:attrName>
                                            </p:attrNameLst>
                                          </p:cBhvr>
                                          <p:to>
                                            <p:strVal val="visible"/>
                                          </p:to>
                                        </p:set>
                                        <p:anim calcmode="lin" valueType="num" p14:bounceEnd="76000">
                                          <p:cBhvr additive="base">
                                            <p:cTn id="63" dur="2500" fill="hold"/>
                                            <p:tgtEl>
                                              <p:spTgt spid="19"/>
                                            </p:tgtEl>
                                            <p:attrNameLst>
                                              <p:attrName>ppt_x</p:attrName>
                                            </p:attrNameLst>
                                          </p:cBhvr>
                                          <p:tavLst>
                                            <p:tav tm="0">
                                              <p:val>
                                                <p:strVal val="#ppt_x"/>
                                              </p:val>
                                            </p:tav>
                                            <p:tav tm="100000">
                                              <p:val>
                                                <p:strVal val="#ppt_x"/>
                                              </p:val>
                                            </p:tav>
                                          </p:tavLst>
                                        </p:anim>
                                        <p:anim calcmode="lin" valueType="num" p14:bounceEnd="76000">
                                          <p:cBhvr additive="base">
                                            <p:cTn id="64" dur="2500" fill="hold"/>
                                            <p:tgtEl>
                                              <p:spTgt spid="19"/>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14:presetBounceEnd="76000">
                                      <p:stCondLst>
                                        <p:cond delay="300"/>
                                      </p:stCondLst>
                                      <p:childTnLst>
                                        <p:set>
                                          <p:cBhvr>
                                            <p:cTn id="66" dur="1" fill="hold">
                                              <p:stCondLst>
                                                <p:cond delay="0"/>
                                              </p:stCondLst>
                                            </p:cTn>
                                            <p:tgtEl>
                                              <p:spTgt spid="63"/>
                                            </p:tgtEl>
                                            <p:attrNameLst>
                                              <p:attrName>style.visibility</p:attrName>
                                            </p:attrNameLst>
                                          </p:cBhvr>
                                          <p:to>
                                            <p:strVal val="visible"/>
                                          </p:to>
                                        </p:set>
                                        <p:anim calcmode="lin" valueType="num" p14:bounceEnd="76000">
                                          <p:cBhvr additive="base">
                                            <p:cTn id="67" dur="2500" fill="hold"/>
                                            <p:tgtEl>
                                              <p:spTgt spid="63"/>
                                            </p:tgtEl>
                                            <p:attrNameLst>
                                              <p:attrName>ppt_x</p:attrName>
                                            </p:attrNameLst>
                                          </p:cBhvr>
                                          <p:tavLst>
                                            <p:tav tm="0">
                                              <p:val>
                                                <p:strVal val="#ppt_x"/>
                                              </p:val>
                                            </p:tav>
                                            <p:tav tm="100000">
                                              <p:val>
                                                <p:strVal val="#ppt_x"/>
                                              </p:val>
                                            </p:tav>
                                          </p:tavLst>
                                        </p:anim>
                                        <p:anim calcmode="lin" valueType="num" p14:bounceEnd="76000">
                                          <p:cBhvr additive="base">
                                            <p:cTn id="68" dur="2500" fill="hold"/>
                                            <p:tgtEl>
                                              <p:spTgt spid="6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14:presetBounceEnd="76000">
                                      <p:stCondLst>
                                        <p:cond delay="300"/>
                                      </p:stCondLst>
                                      <p:childTnLst>
                                        <p:set>
                                          <p:cBhvr>
                                            <p:cTn id="70" dur="1" fill="hold">
                                              <p:stCondLst>
                                                <p:cond delay="0"/>
                                              </p:stCondLst>
                                            </p:cTn>
                                            <p:tgtEl>
                                              <p:spTgt spid="64"/>
                                            </p:tgtEl>
                                            <p:attrNameLst>
                                              <p:attrName>style.visibility</p:attrName>
                                            </p:attrNameLst>
                                          </p:cBhvr>
                                          <p:to>
                                            <p:strVal val="visible"/>
                                          </p:to>
                                        </p:set>
                                        <p:anim calcmode="lin" valueType="num" p14:bounceEnd="76000">
                                          <p:cBhvr additive="base">
                                            <p:cTn id="71" dur="2500" fill="hold"/>
                                            <p:tgtEl>
                                              <p:spTgt spid="64"/>
                                            </p:tgtEl>
                                            <p:attrNameLst>
                                              <p:attrName>ppt_x</p:attrName>
                                            </p:attrNameLst>
                                          </p:cBhvr>
                                          <p:tavLst>
                                            <p:tav tm="0">
                                              <p:val>
                                                <p:strVal val="#ppt_x"/>
                                              </p:val>
                                            </p:tav>
                                            <p:tav tm="100000">
                                              <p:val>
                                                <p:strVal val="#ppt_x"/>
                                              </p:val>
                                            </p:tav>
                                          </p:tavLst>
                                        </p:anim>
                                        <p:anim calcmode="lin" valueType="num" p14:bounceEnd="76000">
                                          <p:cBhvr additive="base">
                                            <p:cTn id="72" dur="2500" fill="hold"/>
                                            <p:tgtEl>
                                              <p:spTgt spid="6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14:presetBounceEnd="76000">
                                      <p:stCondLst>
                                        <p:cond delay="300"/>
                                      </p:stCondLst>
                                      <p:childTnLst>
                                        <p:set>
                                          <p:cBhvr>
                                            <p:cTn id="74" dur="1" fill="hold">
                                              <p:stCondLst>
                                                <p:cond delay="0"/>
                                              </p:stCondLst>
                                            </p:cTn>
                                            <p:tgtEl>
                                              <p:spTgt spid="65"/>
                                            </p:tgtEl>
                                            <p:attrNameLst>
                                              <p:attrName>style.visibility</p:attrName>
                                            </p:attrNameLst>
                                          </p:cBhvr>
                                          <p:to>
                                            <p:strVal val="visible"/>
                                          </p:to>
                                        </p:set>
                                        <p:anim calcmode="lin" valueType="num" p14:bounceEnd="76000">
                                          <p:cBhvr additive="base">
                                            <p:cTn id="75" dur="2500" fill="hold"/>
                                            <p:tgtEl>
                                              <p:spTgt spid="65"/>
                                            </p:tgtEl>
                                            <p:attrNameLst>
                                              <p:attrName>ppt_x</p:attrName>
                                            </p:attrNameLst>
                                          </p:cBhvr>
                                          <p:tavLst>
                                            <p:tav tm="0">
                                              <p:val>
                                                <p:strVal val="#ppt_x"/>
                                              </p:val>
                                            </p:tav>
                                            <p:tav tm="100000">
                                              <p:val>
                                                <p:strVal val="#ppt_x"/>
                                              </p:val>
                                            </p:tav>
                                          </p:tavLst>
                                        </p:anim>
                                        <p:anim calcmode="lin" valueType="num" p14:bounceEnd="76000">
                                          <p:cBhvr additive="base">
                                            <p:cTn id="76" dur="2500" fill="hold"/>
                                            <p:tgtEl>
                                              <p:spTgt spid="6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14:presetBounceEnd="76000">
                                      <p:stCondLst>
                                        <p:cond delay="300"/>
                                      </p:stCondLst>
                                      <p:childTnLst>
                                        <p:set>
                                          <p:cBhvr>
                                            <p:cTn id="78" dur="1" fill="hold">
                                              <p:stCondLst>
                                                <p:cond delay="0"/>
                                              </p:stCondLst>
                                            </p:cTn>
                                            <p:tgtEl>
                                              <p:spTgt spid="66"/>
                                            </p:tgtEl>
                                            <p:attrNameLst>
                                              <p:attrName>style.visibility</p:attrName>
                                            </p:attrNameLst>
                                          </p:cBhvr>
                                          <p:to>
                                            <p:strVal val="visible"/>
                                          </p:to>
                                        </p:set>
                                        <p:anim calcmode="lin" valueType="num" p14:bounceEnd="76000">
                                          <p:cBhvr additive="base">
                                            <p:cTn id="79" dur="2500" fill="hold"/>
                                            <p:tgtEl>
                                              <p:spTgt spid="66"/>
                                            </p:tgtEl>
                                            <p:attrNameLst>
                                              <p:attrName>ppt_x</p:attrName>
                                            </p:attrNameLst>
                                          </p:cBhvr>
                                          <p:tavLst>
                                            <p:tav tm="0">
                                              <p:val>
                                                <p:strVal val="#ppt_x"/>
                                              </p:val>
                                            </p:tav>
                                            <p:tav tm="100000">
                                              <p:val>
                                                <p:strVal val="#ppt_x"/>
                                              </p:val>
                                            </p:tav>
                                          </p:tavLst>
                                        </p:anim>
                                        <p:anim calcmode="lin" valueType="num" p14:bounceEnd="76000">
                                          <p:cBhvr additive="base">
                                            <p:cTn id="80" dur="2500" fill="hold"/>
                                            <p:tgtEl>
                                              <p:spTgt spid="6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14:presetBounceEnd="76000">
                                      <p:stCondLst>
                                        <p:cond delay="300"/>
                                      </p:stCondLst>
                                      <p:childTnLst>
                                        <p:set>
                                          <p:cBhvr>
                                            <p:cTn id="82" dur="1" fill="hold">
                                              <p:stCondLst>
                                                <p:cond delay="0"/>
                                              </p:stCondLst>
                                            </p:cTn>
                                            <p:tgtEl>
                                              <p:spTgt spid="67"/>
                                            </p:tgtEl>
                                            <p:attrNameLst>
                                              <p:attrName>style.visibility</p:attrName>
                                            </p:attrNameLst>
                                          </p:cBhvr>
                                          <p:to>
                                            <p:strVal val="visible"/>
                                          </p:to>
                                        </p:set>
                                        <p:anim calcmode="lin" valueType="num" p14:bounceEnd="76000">
                                          <p:cBhvr additive="base">
                                            <p:cTn id="83" dur="2500" fill="hold"/>
                                            <p:tgtEl>
                                              <p:spTgt spid="67"/>
                                            </p:tgtEl>
                                            <p:attrNameLst>
                                              <p:attrName>ppt_x</p:attrName>
                                            </p:attrNameLst>
                                          </p:cBhvr>
                                          <p:tavLst>
                                            <p:tav tm="0">
                                              <p:val>
                                                <p:strVal val="#ppt_x"/>
                                              </p:val>
                                            </p:tav>
                                            <p:tav tm="100000">
                                              <p:val>
                                                <p:strVal val="#ppt_x"/>
                                              </p:val>
                                            </p:tav>
                                          </p:tavLst>
                                        </p:anim>
                                        <p:anim calcmode="lin" valueType="num" p14:bounceEnd="76000">
                                          <p:cBhvr additive="base">
                                            <p:cTn id="84" dur="2500" fill="hold"/>
                                            <p:tgtEl>
                                              <p:spTgt spid="67"/>
                                            </p:tgtEl>
                                            <p:attrNameLst>
                                              <p:attrName>ppt_y</p:attrName>
                                            </p:attrNameLst>
                                          </p:cBhvr>
                                          <p:tavLst>
                                            <p:tav tm="0">
                                              <p:val>
                                                <p:strVal val="1+#ppt_h/2"/>
                                              </p:val>
                                            </p:tav>
                                            <p:tav tm="100000">
                                              <p:val>
                                                <p:strVal val="#ppt_y"/>
                                              </p:val>
                                            </p:tav>
                                          </p:tavLst>
                                        </p:anim>
                                      </p:childTnLst>
                                    </p:cTn>
                                  </p:par>
                                  <p:par>
                                    <p:cTn id="85" presetID="2" presetClass="entr" presetSubtype="4" fill="hold" nodeType="withEffect" p14:presetBounceEnd="76000">
                                      <p:stCondLst>
                                        <p:cond delay="300"/>
                                      </p:stCondLst>
                                      <p:childTnLst>
                                        <p:set>
                                          <p:cBhvr>
                                            <p:cTn id="86" dur="1" fill="hold">
                                              <p:stCondLst>
                                                <p:cond delay="0"/>
                                              </p:stCondLst>
                                            </p:cTn>
                                            <p:tgtEl>
                                              <p:spTgt spid="68"/>
                                            </p:tgtEl>
                                            <p:attrNameLst>
                                              <p:attrName>style.visibility</p:attrName>
                                            </p:attrNameLst>
                                          </p:cBhvr>
                                          <p:to>
                                            <p:strVal val="visible"/>
                                          </p:to>
                                        </p:set>
                                        <p:anim calcmode="lin" valueType="num" p14:bounceEnd="76000">
                                          <p:cBhvr additive="base">
                                            <p:cTn id="87" dur="2500" fill="hold"/>
                                            <p:tgtEl>
                                              <p:spTgt spid="68"/>
                                            </p:tgtEl>
                                            <p:attrNameLst>
                                              <p:attrName>ppt_x</p:attrName>
                                            </p:attrNameLst>
                                          </p:cBhvr>
                                          <p:tavLst>
                                            <p:tav tm="0">
                                              <p:val>
                                                <p:strVal val="#ppt_x"/>
                                              </p:val>
                                            </p:tav>
                                            <p:tav tm="100000">
                                              <p:val>
                                                <p:strVal val="#ppt_x"/>
                                              </p:val>
                                            </p:tav>
                                          </p:tavLst>
                                        </p:anim>
                                        <p:anim calcmode="lin" valueType="num" p14:bounceEnd="76000">
                                          <p:cBhvr additive="base">
                                            <p:cTn id="88" dur="2500" fill="hold"/>
                                            <p:tgtEl>
                                              <p:spTgt spid="68"/>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14:presetBounceEnd="76000">
                                      <p:stCondLst>
                                        <p:cond delay="400"/>
                                      </p:stCondLst>
                                      <p:childTnLst>
                                        <p:set>
                                          <p:cBhvr>
                                            <p:cTn id="90" dur="1" fill="hold">
                                              <p:stCondLst>
                                                <p:cond delay="0"/>
                                              </p:stCondLst>
                                            </p:cTn>
                                            <p:tgtEl>
                                              <p:spTgt spid="25"/>
                                            </p:tgtEl>
                                            <p:attrNameLst>
                                              <p:attrName>style.visibility</p:attrName>
                                            </p:attrNameLst>
                                          </p:cBhvr>
                                          <p:to>
                                            <p:strVal val="visible"/>
                                          </p:to>
                                        </p:set>
                                        <p:anim calcmode="lin" valueType="num" p14:bounceEnd="76000">
                                          <p:cBhvr additive="base">
                                            <p:cTn id="91" dur="2500" fill="hold"/>
                                            <p:tgtEl>
                                              <p:spTgt spid="25"/>
                                            </p:tgtEl>
                                            <p:attrNameLst>
                                              <p:attrName>ppt_x</p:attrName>
                                            </p:attrNameLst>
                                          </p:cBhvr>
                                          <p:tavLst>
                                            <p:tav tm="0">
                                              <p:val>
                                                <p:strVal val="#ppt_x"/>
                                              </p:val>
                                            </p:tav>
                                            <p:tav tm="100000">
                                              <p:val>
                                                <p:strVal val="#ppt_x"/>
                                              </p:val>
                                            </p:tav>
                                          </p:tavLst>
                                        </p:anim>
                                        <p:anim calcmode="lin" valueType="num" p14:bounceEnd="76000">
                                          <p:cBhvr additive="base">
                                            <p:cTn id="92" dur="2500" fill="hold"/>
                                            <p:tgtEl>
                                              <p:spTgt spid="25"/>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14:presetBounceEnd="76000">
                                      <p:stCondLst>
                                        <p:cond delay="400"/>
                                      </p:stCondLst>
                                      <p:childTnLst>
                                        <p:set>
                                          <p:cBhvr>
                                            <p:cTn id="94" dur="1" fill="hold">
                                              <p:stCondLst>
                                                <p:cond delay="0"/>
                                              </p:stCondLst>
                                            </p:cTn>
                                            <p:tgtEl>
                                              <p:spTgt spid="71"/>
                                            </p:tgtEl>
                                            <p:attrNameLst>
                                              <p:attrName>style.visibility</p:attrName>
                                            </p:attrNameLst>
                                          </p:cBhvr>
                                          <p:to>
                                            <p:strVal val="visible"/>
                                          </p:to>
                                        </p:set>
                                        <p:anim calcmode="lin" valueType="num" p14:bounceEnd="76000">
                                          <p:cBhvr additive="base">
                                            <p:cTn id="95" dur="2500" fill="hold"/>
                                            <p:tgtEl>
                                              <p:spTgt spid="71"/>
                                            </p:tgtEl>
                                            <p:attrNameLst>
                                              <p:attrName>ppt_x</p:attrName>
                                            </p:attrNameLst>
                                          </p:cBhvr>
                                          <p:tavLst>
                                            <p:tav tm="0">
                                              <p:val>
                                                <p:strVal val="#ppt_x"/>
                                              </p:val>
                                            </p:tav>
                                            <p:tav tm="100000">
                                              <p:val>
                                                <p:strVal val="#ppt_x"/>
                                              </p:val>
                                            </p:tav>
                                          </p:tavLst>
                                        </p:anim>
                                        <p:anim calcmode="lin" valueType="num" p14:bounceEnd="76000">
                                          <p:cBhvr additive="base">
                                            <p:cTn id="96" dur="2500" fill="hold"/>
                                            <p:tgtEl>
                                              <p:spTgt spid="71"/>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14:presetBounceEnd="76000">
                                      <p:stCondLst>
                                        <p:cond delay="400"/>
                                      </p:stCondLst>
                                      <p:childTnLst>
                                        <p:set>
                                          <p:cBhvr>
                                            <p:cTn id="98" dur="1" fill="hold">
                                              <p:stCondLst>
                                                <p:cond delay="0"/>
                                              </p:stCondLst>
                                            </p:cTn>
                                            <p:tgtEl>
                                              <p:spTgt spid="72"/>
                                            </p:tgtEl>
                                            <p:attrNameLst>
                                              <p:attrName>style.visibility</p:attrName>
                                            </p:attrNameLst>
                                          </p:cBhvr>
                                          <p:to>
                                            <p:strVal val="visible"/>
                                          </p:to>
                                        </p:set>
                                        <p:anim calcmode="lin" valueType="num" p14:bounceEnd="76000">
                                          <p:cBhvr additive="base">
                                            <p:cTn id="99" dur="2500" fill="hold"/>
                                            <p:tgtEl>
                                              <p:spTgt spid="72"/>
                                            </p:tgtEl>
                                            <p:attrNameLst>
                                              <p:attrName>ppt_x</p:attrName>
                                            </p:attrNameLst>
                                          </p:cBhvr>
                                          <p:tavLst>
                                            <p:tav tm="0">
                                              <p:val>
                                                <p:strVal val="#ppt_x"/>
                                              </p:val>
                                            </p:tav>
                                            <p:tav tm="100000">
                                              <p:val>
                                                <p:strVal val="#ppt_x"/>
                                              </p:val>
                                            </p:tav>
                                          </p:tavLst>
                                        </p:anim>
                                        <p:anim calcmode="lin" valueType="num" p14:bounceEnd="76000">
                                          <p:cBhvr additive="base">
                                            <p:cTn id="100" dur="2500" fill="hold"/>
                                            <p:tgtEl>
                                              <p:spTgt spid="72"/>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14:presetBounceEnd="76000">
                                      <p:stCondLst>
                                        <p:cond delay="400"/>
                                      </p:stCondLst>
                                      <p:childTnLst>
                                        <p:set>
                                          <p:cBhvr>
                                            <p:cTn id="102" dur="1" fill="hold">
                                              <p:stCondLst>
                                                <p:cond delay="0"/>
                                              </p:stCondLst>
                                            </p:cTn>
                                            <p:tgtEl>
                                              <p:spTgt spid="73"/>
                                            </p:tgtEl>
                                            <p:attrNameLst>
                                              <p:attrName>style.visibility</p:attrName>
                                            </p:attrNameLst>
                                          </p:cBhvr>
                                          <p:to>
                                            <p:strVal val="visible"/>
                                          </p:to>
                                        </p:set>
                                        <p:anim calcmode="lin" valueType="num" p14:bounceEnd="76000">
                                          <p:cBhvr additive="base">
                                            <p:cTn id="103" dur="2500" fill="hold"/>
                                            <p:tgtEl>
                                              <p:spTgt spid="73"/>
                                            </p:tgtEl>
                                            <p:attrNameLst>
                                              <p:attrName>ppt_x</p:attrName>
                                            </p:attrNameLst>
                                          </p:cBhvr>
                                          <p:tavLst>
                                            <p:tav tm="0">
                                              <p:val>
                                                <p:strVal val="#ppt_x"/>
                                              </p:val>
                                            </p:tav>
                                            <p:tav tm="100000">
                                              <p:val>
                                                <p:strVal val="#ppt_x"/>
                                              </p:val>
                                            </p:tav>
                                          </p:tavLst>
                                        </p:anim>
                                        <p:anim calcmode="lin" valueType="num" p14:bounceEnd="76000">
                                          <p:cBhvr additive="base">
                                            <p:cTn id="104" dur="2500" fill="hold"/>
                                            <p:tgtEl>
                                              <p:spTgt spid="73"/>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14:presetBounceEnd="76000">
                                      <p:stCondLst>
                                        <p:cond delay="400"/>
                                      </p:stCondLst>
                                      <p:childTnLst>
                                        <p:set>
                                          <p:cBhvr>
                                            <p:cTn id="106" dur="1" fill="hold">
                                              <p:stCondLst>
                                                <p:cond delay="0"/>
                                              </p:stCondLst>
                                            </p:cTn>
                                            <p:tgtEl>
                                              <p:spTgt spid="74"/>
                                            </p:tgtEl>
                                            <p:attrNameLst>
                                              <p:attrName>style.visibility</p:attrName>
                                            </p:attrNameLst>
                                          </p:cBhvr>
                                          <p:to>
                                            <p:strVal val="visible"/>
                                          </p:to>
                                        </p:set>
                                        <p:anim calcmode="lin" valueType="num" p14:bounceEnd="76000">
                                          <p:cBhvr additive="base">
                                            <p:cTn id="107" dur="2500" fill="hold"/>
                                            <p:tgtEl>
                                              <p:spTgt spid="74"/>
                                            </p:tgtEl>
                                            <p:attrNameLst>
                                              <p:attrName>ppt_x</p:attrName>
                                            </p:attrNameLst>
                                          </p:cBhvr>
                                          <p:tavLst>
                                            <p:tav tm="0">
                                              <p:val>
                                                <p:strVal val="#ppt_x"/>
                                              </p:val>
                                            </p:tav>
                                            <p:tav tm="100000">
                                              <p:val>
                                                <p:strVal val="#ppt_x"/>
                                              </p:val>
                                            </p:tav>
                                          </p:tavLst>
                                        </p:anim>
                                        <p:anim calcmode="lin" valueType="num" p14:bounceEnd="76000">
                                          <p:cBhvr additive="base">
                                            <p:cTn id="108" dur="2500" fill="hold"/>
                                            <p:tgtEl>
                                              <p:spTgt spid="74"/>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14:presetBounceEnd="76000">
                                      <p:stCondLst>
                                        <p:cond delay="400"/>
                                      </p:stCondLst>
                                      <p:childTnLst>
                                        <p:set>
                                          <p:cBhvr>
                                            <p:cTn id="110" dur="1" fill="hold">
                                              <p:stCondLst>
                                                <p:cond delay="0"/>
                                              </p:stCondLst>
                                            </p:cTn>
                                            <p:tgtEl>
                                              <p:spTgt spid="75"/>
                                            </p:tgtEl>
                                            <p:attrNameLst>
                                              <p:attrName>style.visibility</p:attrName>
                                            </p:attrNameLst>
                                          </p:cBhvr>
                                          <p:to>
                                            <p:strVal val="visible"/>
                                          </p:to>
                                        </p:set>
                                        <p:anim calcmode="lin" valueType="num" p14:bounceEnd="76000">
                                          <p:cBhvr additive="base">
                                            <p:cTn id="111" dur="2500" fill="hold"/>
                                            <p:tgtEl>
                                              <p:spTgt spid="75"/>
                                            </p:tgtEl>
                                            <p:attrNameLst>
                                              <p:attrName>ppt_x</p:attrName>
                                            </p:attrNameLst>
                                          </p:cBhvr>
                                          <p:tavLst>
                                            <p:tav tm="0">
                                              <p:val>
                                                <p:strVal val="#ppt_x"/>
                                              </p:val>
                                            </p:tav>
                                            <p:tav tm="100000">
                                              <p:val>
                                                <p:strVal val="#ppt_x"/>
                                              </p:val>
                                            </p:tav>
                                          </p:tavLst>
                                        </p:anim>
                                        <p:anim calcmode="lin" valueType="num" p14:bounceEnd="76000">
                                          <p:cBhvr additive="base">
                                            <p:cTn id="112" dur="2500" fill="hold"/>
                                            <p:tgtEl>
                                              <p:spTgt spid="75"/>
                                            </p:tgtEl>
                                            <p:attrNameLst>
                                              <p:attrName>ppt_y</p:attrName>
                                            </p:attrNameLst>
                                          </p:cBhvr>
                                          <p:tavLst>
                                            <p:tav tm="0">
                                              <p:val>
                                                <p:strVal val="1+#ppt_h/2"/>
                                              </p:val>
                                            </p:tav>
                                            <p:tav tm="100000">
                                              <p:val>
                                                <p:strVal val="#ppt_y"/>
                                              </p:val>
                                            </p:tav>
                                          </p:tavLst>
                                        </p:anim>
                                      </p:childTnLst>
                                    </p:cTn>
                                  </p:par>
                                  <p:par>
                                    <p:cTn id="113" presetID="2" presetClass="entr" presetSubtype="4" fill="hold" nodeType="withEffect" p14:presetBounceEnd="76000">
                                      <p:stCondLst>
                                        <p:cond delay="400"/>
                                      </p:stCondLst>
                                      <p:childTnLst>
                                        <p:set>
                                          <p:cBhvr>
                                            <p:cTn id="114" dur="1" fill="hold">
                                              <p:stCondLst>
                                                <p:cond delay="0"/>
                                              </p:stCondLst>
                                            </p:cTn>
                                            <p:tgtEl>
                                              <p:spTgt spid="76"/>
                                            </p:tgtEl>
                                            <p:attrNameLst>
                                              <p:attrName>style.visibility</p:attrName>
                                            </p:attrNameLst>
                                          </p:cBhvr>
                                          <p:to>
                                            <p:strVal val="visible"/>
                                          </p:to>
                                        </p:set>
                                        <p:anim calcmode="lin" valueType="num" p14:bounceEnd="76000">
                                          <p:cBhvr additive="base">
                                            <p:cTn id="115" dur="2500" fill="hold"/>
                                            <p:tgtEl>
                                              <p:spTgt spid="76"/>
                                            </p:tgtEl>
                                            <p:attrNameLst>
                                              <p:attrName>ppt_x</p:attrName>
                                            </p:attrNameLst>
                                          </p:cBhvr>
                                          <p:tavLst>
                                            <p:tav tm="0">
                                              <p:val>
                                                <p:strVal val="#ppt_x"/>
                                              </p:val>
                                            </p:tav>
                                            <p:tav tm="100000">
                                              <p:val>
                                                <p:strVal val="#ppt_x"/>
                                              </p:val>
                                            </p:tav>
                                          </p:tavLst>
                                        </p:anim>
                                        <p:anim calcmode="lin" valueType="num" p14:bounceEnd="76000">
                                          <p:cBhvr additive="base">
                                            <p:cTn id="116" dur="2500" fill="hold"/>
                                            <p:tgtEl>
                                              <p:spTgt spid="76"/>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14:presetBounceEnd="77500">
                                      <p:stCondLst>
                                        <p:cond delay="0"/>
                                      </p:stCondLst>
                                      <p:iterate type="lt">
                                        <p:tmPct val="10000"/>
                                      </p:iterate>
                                      <p:childTnLst>
                                        <p:set>
                                          <p:cBhvr>
                                            <p:cTn id="118" dur="1" fill="hold">
                                              <p:stCondLst>
                                                <p:cond delay="0"/>
                                              </p:stCondLst>
                                            </p:cTn>
                                            <p:tgtEl>
                                              <p:spTgt spid="79"/>
                                            </p:tgtEl>
                                            <p:attrNameLst>
                                              <p:attrName>style.visibility</p:attrName>
                                            </p:attrNameLst>
                                          </p:cBhvr>
                                          <p:to>
                                            <p:strVal val="visible"/>
                                          </p:to>
                                        </p:set>
                                        <p:anim calcmode="lin" valueType="num" p14:bounceEnd="77500">
                                          <p:cBhvr additive="base">
                                            <p:cTn id="119" dur="2000" fill="hold"/>
                                            <p:tgtEl>
                                              <p:spTgt spid="79"/>
                                            </p:tgtEl>
                                            <p:attrNameLst>
                                              <p:attrName>ppt_x</p:attrName>
                                            </p:attrNameLst>
                                          </p:cBhvr>
                                          <p:tavLst>
                                            <p:tav tm="0">
                                              <p:val>
                                                <p:strVal val="#ppt_x"/>
                                              </p:val>
                                            </p:tav>
                                            <p:tav tm="100000">
                                              <p:val>
                                                <p:strVal val="#ppt_x"/>
                                              </p:val>
                                            </p:tav>
                                          </p:tavLst>
                                        </p:anim>
                                        <p:anim calcmode="lin" valueType="num" p14:bounceEnd="77500">
                                          <p:cBhvr additive="base">
                                            <p:cTn id="120" dur="2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26" grpId="0" animBg="1"/>
          <p:bldP spid="46" grpId="0"/>
          <p:bldP spid="7" grpId="0" animBg="1"/>
          <p:bldP spid="19" grpId="0" animBg="1"/>
          <p:bldP spid="25" grpId="0" animBg="1"/>
          <p:bldP spid="47" grpId="0"/>
          <p:bldP spid="48" grpId="0"/>
          <p:bldP spid="49" grpId="0"/>
          <p:bldP spid="56" grpId="0"/>
          <p:bldP spid="57" grpId="0"/>
          <p:bldP spid="58" grpId="0"/>
          <p:bldP spid="59" grpId="0"/>
          <p:bldP spid="64" grpId="0"/>
          <p:bldP spid="65" grpId="0"/>
          <p:bldP spid="66" grpId="0"/>
          <p:bldP spid="67" grpId="0"/>
          <p:bldP spid="72" grpId="0"/>
          <p:bldP spid="73" grpId="0"/>
          <p:bldP spid="74" grpId="0"/>
          <p:bldP spid="7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2500" fill="hold"/>
                                            <p:tgtEl>
                                              <p:spTgt spid="26"/>
                                            </p:tgtEl>
                                            <p:attrNameLst>
                                              <p:attrName>ppt_x</p:attrName>
                                            </p:attrNameLst>
                                          </p:cBhvr>
                                          <p:tavLst>
                                            <p:tav tm="0">
                                              <p:val>
                                                <p:strVal val="#ppt_x"/>
                                              </p:val>
                                            </p:tav>
                                            <p:tav tm="100000">
                                              <p:val>
                                                <p:strVal val="#ppt_x"/>
                                              </p:val>
                                            </p:tav>
                                          </p:tavLst>
                                        </p:anim>
                                        <p:anim calcmode="lin" valueType="num">
                                          <p:cBhvr additive="base">
                                            <p:cTn id="8" dur="2500" fill="hold"/>
                                            <p:tgtEl>
                                              <p:spTgt spid="2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2500" fill="hold"/>
                                            <p:tgtEl>
                                              <p:spTgt spid="46"/>
                                            </p:tgtEl>
                                            <p:attrNameLst>
                                              <p:attrName>ppt_x</p:attrName>
                                            </p:attrNameLst>
                                          </p:cBhvr>
                                          <p:tavLst>
                                            <p:tav tm="0">
                                              <p:val>
                                                <p:strVal val="#ppt_x"/>
                                              </p:val>
                                            </p:tav>
                                            <p:tav tm="100000">
                                              <p:val>
                                                <p:strVal val="#ppt_x"/>
                                              </p:val>
                                            </p:tav>
                                          </p:tavLst>
                                        </p:anim>
                                        <p:anim calcmode="lin" valueType="num">
                                          <p:cBhvr additive="base">
                                            <p:cTn id="12" dur="2500" fill="hold"/>
                                            <p:tgtEl>
                                              <p:spTgt spid="4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additive="base">
                                            <p:cTn id="15" dur="2500" fill="hold"/>
                                            <p:tgtEl>
                                              <p:spTgt spid="44"/>
                                            </p:tgtEl>
                                            <p:attrNameLst>
                                              <p:attrName>ppt_x</p:attrName>
                                            </p:attrNameLst>
                                          </p:cBhvr>
                                          <p:tavLst>
                                            <p:tav tm="0">
                                              <p:val>
                                                <p:strVal val="#ppt_x"/>
                                              </p:val>
                                            </p:tav>
                                            <p:tav tm="100000">
                                              <p:val>
                                                <p:strVal val="#ppt_x"/>
                                              </p:val>
                                            </p:tav>
                                          </p:tavLst>
                                        </p:anim>
                                        <p:anim calcmode="lin" valueType="num">
                                          <p:cBhvr additive="base">
                                            <p:cTn id="16" dur="2500" fill="hold"/>
                                            <p:tgtEl>
                                              <p:spTgt spid="4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additive="base">
                                            <p:cTn id="19" dur="2500" fill="hold"/>
                                            <p:tgtEl>
                                              <p:spTgt spid="47"/>
                                            </p:tgtEl>
                                            <p:attrNameLst>
                                              <p:attrName>ppt_x</p:attrName>
                                            </p:attrNameLst>
                                          </p:cBhvr>
                                          <p:tavLst>
                                            <p:tav tm="0">
                                              <p:val>
                                                <p:strVal val="#ppt_x"/>
                                              </p:val>
                                            </p:tav>
                                            <p:tav tm="100000">
                                              <p:val>
                                                <p:strVal val="#ppt_x"/>
                                              </p:val>
                                            </p:tav>
                                          </p:tavLst>
                                        </p:anim>
                                        <p:anim calcmode="lin" valueType="num">
                                          <p:cBhvr additive="base">
                                            <p:cTn id="20" dur="2500" fill="hold"/>
                                            <p:tgtEl>
                                              <p:spTgt spid="4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 calcmode="lin" valueType="num">
                                          <p:cBhvr additive="base">
                                            <p:cTn id="23" dur="2500" fill="hold"/>
                                            <p:tgtEl>
                                              <p:spTgt spid="48"/>
                                            </p:tgtEl>
                                            <p:attrNameLst>
                                              <p:attrName>ppt_x</p:attrName>
                                            </p:attrNameLst>
                                          </p:cBhvr>
                                          <p:tavLst>
                                            <p:tav tm="0">
                                              <p:val>
                                                <p:strVal val="#ppt_x"/>
                                              </p:val>
                                            </p:tav>
                                            <p:tav tm="100000">
                                              <p:val>
                                                <p:strVal val="#ppt_x"/>
                                              </p:val>
                                            </p:tav>
                                          </p:tavLst>
                                        </p:anim>
                                        <p:anim calcmode="lin" valueType="num">
                                          <p:cBhvr additive="base">
                                            <p:cTn id="24" dur="2500" fill="hold"/>
                                            <p:tgtEl>
                                              <p:spTgt spid="4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2500" fill="hold"/>
                                            <p:tgtEl>
                                              <p:spTgt spid="49"/>
                                            </p:tgtEl>
                                            <p:attrNameLst>
                                              <p:attrName>ppt_x</p:attrName>
                                            </p:attrNameLst>
                                          </p:cBhvr>
                                          <p:tavLst>
                                            <p:tav tm="0">
                                              <p:val>
                                                <p:strVal val="#ppt_x"/>
                                              </p:val>
                                            </p:tav>
                                            <p:tav tm="100000">
                                              <p:val>
                                                <p:strVal val="#ppt_x"/>
                                              </p:val>
                                            </p:tav>
                                          </p:tavLst>
                                        </p:anim>
                                        <p:anim calcmode="lin" valueType="num">
                                          <p:cBhvr additive="base">
                                            <p:cTn id="28" dur="2500" fill="hold"/>
                                            <p:tgtEl>
                                              <p:spTgt spid="49"/>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51"/>
                                            </p:tgtEl>
                                            <p:attrNameLst>
                                              <p:attrName>style.visibility</p:attrName>
                                            </p:attrNameLst>
                                          </p:cBhvr>
                                          <p:to>
                                            <p:strVal val="visible"/>
                                          </p:to>
                                        </p:set>
                                        <p:anim calcmode="lin" valueType="num">
                                          <p:cBhvr additive="base">
                                            <p:cTn id="31" dur="2500" fill="hold"/>
                                            <p:tgtEl>
                                              <p:spTgt spid="51"/>
                                            </p:tgtEl>
                                            <p:attrNameLst>
                                              <p:attrName>ppt_x</p:attrName>
                                            </p:attrNameLst>
                                          </p:cBhvr>
                                          <p:tavLst>
                                            <p:tav tm="0">
                                              <p:val>
                                                <p:strVal val="#ppt_x"/>
                                              </p:val>
                                            </p:tav>
                                            <p:tav tm="100000">
                                              <p:val>
                                                <p:strVal val="#ppt_x"/>
                                              </p:val>
                                            </p:tav>
                                          </p:tavLst>
                                        </p:anim>
                                        <p:anim calcmode="lin" valueType="num">
                                          <p:cBhvr additive="base">
                                            <p:cTn id="32" dur="2500" fill="hold"/>
                                            <p:tgtEl>
                                              <p:spTgt spid="5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10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2500" fill="hold"/>
                                            <p:tgtEl>
                                              <p:spTgt spid="7"/>
                                            </p:tgtEl>
                                            <p:attrNameLst>
                                              <p:attrName>ppt_x</p:attrName>
                                            </p:attrNameLst>
                                          </p:cBhvr>
                                          <p:tavLst>
                                            <p:tav tm="0">
                                              <p:val>
                                                <p:strVal val="#ppt_x"/>
                                              </p:val>
                                            </p:tav>
                                            <p:tav tm="100000">
                                              <p:val>
                                                <p:strVal val="#ppt_x"/>
                                              </p:val>
                                            </p:tav>
                                          </p:tavLst>
                                        </p:anim>
                                        <p:anim calcmode="lin" valueType="num">
                                          <p:cBhvr additive="base">
                                            <p:cTn id="36" dur="2500" fill="hold"/>
                                            <p:tgtEl>
                                              <p:spTgt spid="7"/>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100"/>
                                      </p:stCondLst>
                                      <p:childTnLst>
                                        <p:set>
                                          <p:cBhvr>
                                            <p:cTn id="38" dur="1" fill="hold">
                                              <p:stCondLst>
                                                <p:cond delay="0"/>
                                              </p:stCondLst>
                                            </p:cTn>
                                            <p:tgtEl>
                                              <p:spTgt spid="55"/>
                                            </p:tgtEl>
                                            <p:attrNameLst>
                                              <p:attrName>style.visibility</p:attrName>
                                            </p:attrNameLst>
                                          </p:cBhvr>
                                          <p:to>
                                            <p:strVal val="visible"/>
                                          </p:to>
                                        </p:set>
                                        <p:anim calcmode="lin" valueType="num">
                                          <p:cBhvr additive="base">
                                            <p:cTn id="39" dur="2500" fill="hold"/>
                                            <p:tgtEl>
                                              <p:spTgt spid="55"/>
                                            </p:tgtEl>
                                            <p:attrNameLst>
                                              <p:attrName>ppt_x</p:attrName>
                                            </p:attrNameLst>
                                          </p:cBhvr>
                                          <p:tavLst>
                                            <p:tav tm="0">
                                              <p:val>
                                                <p:strVal val="#ppt_x"/>
                                              </p:val>
                                            </p:tav>
                                            <p:tav tm="100000">
                                              <p:val>
                                                <p:strVal val="#ppt_x"/>
                                              </p:val>
                                            </p:tav>
                                          </p:tavLst>
                                        </p:anim>
                                        <p:anim calcmode="lin" valueType="num">
                                          <p:cBhvr additive="base">
                                            <p:cTn id="40" dur="2500" fill="hold"/>
                                            <p:tgtEl>
                                              <p:spTgt spid="5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100"/>
                                      </p:stCondLst>
                                      <p:childTnLst>
                                        <p:set>
                                          <p:cBhvr>
                                            <p:cTn id="42" dur="1" fill="hold">
                                              <p:stCondLst>
                                                <p:cond delay="0"/>
                                              </p:stCondLst>
                                            </p:cTn>
                                            <p:tgtEl>
                                              <p:spTgt spid="56"/>
                                            </p:tgtEl>
                                            <p:attrNameLst>
                                              <p:attrName>style.visibility</p:attrName>
                                            </p:attrNameLst>
                                          </p:cBhvr>
                                          <p:to>
                                            <p:strVal val="visible"/>
                                          </p:to>
                                        </p:set>
                                        <p:anim calcmode="lin" valueType="num">
                                          <p:cBhvr additive="base">
                                            <p:cTn id="43" dur="2500" fill="hold"/>
                                            <p:tgtEl>
                                              <p:spTgt spid="56"/>
                                            </p:tgtEl>
                                            <p:attrNameLst>
                                              <p:attrName>ppt_x</p:attrName>
                                            </p:attrNameLst>
                                          </p:cBhvr>
                                          <p:tavLst>
                                            <p:tav tm="0">
                                              <p:val>
                                                <p:strVal val="#ppt_x"/>
                                              </p:val>
                                            </p:tav>
                                            <p:tav tm="100000">
                                              <p:val>
                                                <p:strVal val="#ppt_x"/>
                                              </p:val>
                                            </p:tav>
                                          </p:tavLst>
                                        </p:anim>
                                        <p:anim calcmode="lin" valueType="num">
                                          <p:cBhvr additive="base">
                                            <p:cTn id="44" dur="2500" fill="hold"/>
                                            <p:tgtEl>
                                              <p:spTgt spid="5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100"/>
                                      </p:stCondLst>
                                      <p:childTnLst>
                                        <p:set>
                                          <p:cBhvr>
                                            <p:cTn id="46" dur="1" fill="hold">
                                              <p:stCondLst>
                                                <p:cond delay="0"/>
                                              </p:stCondLst>
                                            </p:cTn>
                                            <p:tgtEl>
                                              <p:spTgt spid="57"/>
                                            </p:tgtEl>
                                            <p:attrNameLst>
                                              <p:attrName>style.visibility</p:attrName>
                                            </p:attrNameLst>
                                          </p:cBhvr>
                                          <p:to>
                                            <p:strVal val="visible"/>
                                          </p:to>
                                        </p:set>
                                        <p:anim calcmode="lin" valueType="num">
                                          <p:cBhvr additive="base">
                                            <p:cTn id="47" dur="2500" fill="hold"/>
                                            <p:tgtEl>
                                              <p:spTgt spid="57"/>
                                            </p:tgtEl>
                                            <p:attrNameLst>
                                              <p:attrName>ppt_x</p:attrName>
                                            </p:attrNameLst>
                                          </p:cBhvr>
                                          <p:tavLst>
                                            <p:tav tm="0">
                                              <p:val>
                                                <p:strVal val="#ppt_x"/>
                                              </p:val>
                                            </p:tav>
                                            <p:tav tm="100000">
                                              <p:val>
                                                <p:strVal val="#ppt_x"/>
                                              </p:val>
                                            </p:tav>
                                          </p:tavLst>
                                        </p:anim>
                                        <p:anim calcmode="lin" valueType="num">
                                          <p:cBhvr additive="base">
                                            <p:cTn id="48" dur="2500" fill="hold"/>
                                            <p:tgtEl>
                                              <p:spTgt spid="57"/>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100"/>
                                      </p:stCondLst>
                                      <p:childTnLst>
                                        <p:set>
                                          <p:cBhvr>
                                            <p:cTn id="50" dur="1" fill="hold">
                                              <p:stCondLst>
                                                <p:cond delay="0"/>
                                              </p:stCondLst>
                                            </p:cTn>
                                            <p:tgtEl>
                                              <p:spTgt spid="58"/>
                                            </p:tgtEl>
                                            <p:attrNameLst>
                                              <p:attrName>style.visibility</p:attrName>
                                            </p:attrNameLst>
                                          </p:cBhvr>
                                          <p:to>
                                            <p:strVal val="visible"/>
                                          </p:to>
                                        </p:set>
                                        <p:anim calcmode="lin" valueType="num">
                                          <p:cBhvr additive="base">
                                            <p:cTn id="51" dur="2500" fill="hold"/>
                                            <p:tgtEl>
                                              <p:spTgt spid="58"/>
                                            </p:tgtEl>
                                            <p:attrNameLst>
                                              <p:attrName>ppt_x</p:attrName>
                                            </p:attrNameLst>
                                          </p:cBhvr>
                                          <p:tavLst>
                                            <p:tav tm="0">
                                              <p:val>
                                                <p:strVal val="#ppt_x"/>
                                              </p:val>
                                            </p:tav>
                                            <p:tav tm="100000">
                                              <p:val>
                                                <p:strVal val="#ppt_x"/>
                                              </p:val>
                                            </p:tav>
                                          </p:tavLst>
                                        </p:anim>
                                        <p:anim calcmode="lin" valueType="num">
                                          <p:cBhvr additive="base">
                                            <p:cTn id="52" dur="2500" fill="hold"/>
                                            <p:tgtEl>
                                              <p:spTgt spid="58"/>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100"/>
                                      </p:stCondLst>
                                      <p:childTnLst>
                                        <p:set>
                                          <p:cBhvr>
                                            <p:cTn id="54" dur="1" fill="hold">
                                              <p:stCondLst>
                                                <p:cond delay="0"/>
                                              </p:stCondLst>
                                            </p:cTn>
                                            <p:tgtEl>
                                              <p:spTgt spid="59"/>
                                            </p:tgtEl>
                                            <p:attrNameLst>
                                              <p:attrName>style.visibility</p:attrName>
                                            </p:attrNameLst>
                                          </p:cBhvr>
                                          <p:to>
                                            <p:strVal val="visible"/>
                                          </p:to>
                                        </p:set>
                                        <p:anim calcmode="lin" valueType="num">
                                          <p:cBhvr additive="base">
                                            <p:cTn id="55" dur="2500" fill="hold"/>
                                            <p:tgtEl>
                                              <p:spTgt spid="59"/>
                                            </p:tgtEl>
                                            <p:attrNameLst>
                                              <p:attrName>ppt_x</p:attrName>
                                            </p:attrNameLst>
                                          </p:cBhvr>
                                          <p:tavLst>
                                            <p:tav tm="0">
                                              <p:val>
                                                <p:strVal val="#ppt_x"/>
                                              </p:val>
                                            </p:tav>
                                            <p:tav tm="100000">
                                              <p:val>
                                                <p:strVal val="#ppt_x"/>
                                              </p:val>
                                            </p:tav>
                                          </p:tavLst>
                                        </p:anim>
                                        <p:anim calcmode="lin" valueType="num">
                                          <p:cBhvr additive="base">
                                            <p:cTn id="56" dur="2500" fill="hold"/>
                                            <p:tgtEl>
                                              <p:spTgt spid="59"/>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100"/>
                                      </p:stCondLst>
                                      <p:childTnLst>
                                        <p:set>
                                          <p:cBhvr>
                                            <p:cTn id="58" dur="1" fill="hold">
                                              <p:stCondLst>
                                                <p:cond delay="0"/>
                                              </p:stCondLst>
                                            </p:cTn>
                                            <p:tgtEl>
                                              <p:spTgt spid="60"/>
                                            </p:tgtEl>
                                            <p:attrNameLst>
                                              <p:attrName>style.visibility</p:attrName>
                                            </p:attrNameLst>
                                          </p:cBhvr>
                                          <p:to>
                                            <p:strVal val="visible"/>
                                          </p:to>
                                        </p:set>
                                        <p:anim calcmode="lin" valueType="num">
                                          <p:cBhvr additive="base">
                                            <p:cTn id="59" dur="2500" fill="hold"/>
                                            <p:tgtEl>
                                              <p:spTgt spid="60"/>
                                            </p:tgtEl>
                                            <p:attrNameLst>
                                              <p:attrName>ppt_x</p:attrName>
                                            </p:attrNameLst>
                                          </p:cBhvr>
                                          <p:tavLst>
                                            <p:tav tm="0">
                                              <p:val>
                                                <p:strVal val="#ppt_x"/>
                                              </p:val>
                                            </p:tav>
                                            <p:tav tm="100000">
                                              <p:val>
                                                <p:strVal val="#ppt_x"/>
                                              </p:val>
                                            </p:tav>
                                          </p:tavLst>
                                        </p:anim>
                                        <p:anim calcmode="lin" valueType="num">
                                          <p:cBhvr additive="base">
                                            <p:cTn id="60" dur="2500" fill="hold"/>
                                            <p:tgtEl>
                                              <p:spTgt spid="60"/>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300"/>
                                      </p:stCondLst>
                                      <p:childTnLst>
                                        <p:set>
                                          <p:cBhvr>
                                            <p:cTn id="62" dur="1" fill="hold">
                                              <p:stCondLst>
                                                <p:cond delay="0"/>
                                              </p:stCondLst>
                                            </p:cTn>
                                            <p:tgtEl>
                                              <p:spTgt spid="19"/>
                                            </p:tgtEl>
                                            <p:attrNameLst>
                                              <p:attrName>style.visibility</p:attrName>
                                            </p:attrNameLst>
                                          </p:cBhvr>
                                          <p:to>
                                            <p:strVal val="visible"/>
                                          </p:to>
                                        </p:set>
                                        <p:anim calcmode="lin" valueType="num">
                                          <p:cBhvr additive="base">
                                            <p:cTn id="63" dur="2500" fill="hold"/>
                                            <p:tgtEl>
                                              <p:spTgt spid="19"/>
                                            </p:tgtEl>
                                            <p:attrNameLst>
                                              <p:attrName>ppt_x</p:attrName>
                                            </p:attrNameLst>
                                          </p:cBhvr>
                                          <p:tavLst>
                                            <p:tav tm="0">
                                              <p:val>
                                                <p:strVal val="#ppt_x"/>
                                              </p:val>
                                            </p:tav>
                                            <p:tav tm="100000">
                                              <p:val>
                                                <p:strVal val="#ppt_x"/>
                                              </p:val>
                                            </p:tav>
                                          </p:tavLst>
                                        </p:anim>
                                        <p:anim calcmode="lin" valueType="num">
                                          <p:cBhvr additive="base">
                                            <p:cTn id="64" dur="2500" fill="hold"/>
                                            <p:tgtEl>
                                              <p:spTgt spid="19"/>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300"/>
                                      </p:stCondLst>
                                      <p:childTnLst>
                                        <p:set>
                                          <p:cBhvr>
                                            <p:cTn id="66" dur="1" fill="hold">
                                              <p:stCondLst>
                                                <p:cond delay="0"/>
                                              </p:stCondLst>
                                            </p:cTn>
                                            <p:tgtEl>
                                              <p:spTgt spid="63"/>
                                            </p:tgtEl>
                                            <p:attrNameLst>
                                              <p:attrName>style.visibility</p:attrName>
                                            </p:attrNameLst>
                                          </p:cBhvr>
                                          <p:to>
                                            <p:strVal val="visible"/>
                                          </p:to>
                                        </p:set>
                                        <p:anim calcmode="lin" valueType="num">
                                          <p:cBhvr additive="base">
                                            <p:cTn id="67" dur="2500" fill="hold"/>
                                            <p:tgtEl>
                                              <p:spTgt spid="63"/>
                                            </p:tgtEl>
                                            <p:attrNameLst>
                                              <p:attrName>ppt_x</p:attrName>
                                            </p:attrNameLst>
                                          </p:cBhvr>
                                          <p:tavLst>
                                            <p:tav tm="0">
                                              <p:val>
                                                <p:strVal val="#ppt_x"/>
                                              </p:val>
                                            </p:tav>
                                            <p:tav tm="100000">
                                              <p:val>
                                                <p:strVal val="#ppt_x"/>
                                              </p:val>
                                            </p:tav>
                                          </p:tavLst>
                                        </p:anim>
                                        <p:anim calcmode="lin" valueType="num">
                                          <p:cBhvr additive="base">
                                            <p:cTn id="68" dur="2500" fill="hold"/>
                                            <p:tgtEl>
                                              <p:spTgt spid="6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300"/>
                                      </p:stCondLst>
                                      <p:childTnLst>
                                        <p:set>
                                          <p:cBhvr>
                                            <p:cTn id="70" dur="1" fill="hold">
                                              <p:stCondLst>
                                                <p:cond delay="0"/>
                                              </p:stCondLst>
                                            </p:cTn>
                                            <p:tgtEl>
                                              <p:spTgt spid="64"/>
                                            </p:tgtEl>
                                            <p:attrNameLst>
                                              <p:attrName>style.visibility</p:attrName>
                                            </p:attrNameLst>
                                          </p:cBhvr>
                                          <p:to>
                                            <p:strVal val="visible"/>
                                          </p:to>
                                        </p:set>
                                        <p:anim calcmode="lin" valueType="num">
                                          <p:cBhvr additive="base">
                                            <p:cTn id="71" dur="2500" fill="hold"/>
                                            <p:tgtEl>
                                              <p:spTgt spid="64"/>
                                            </p:tgtEl>
                                            <p:attrNameLst>
                                              <p:attrName>ppt_x</p:attrName>
                                            </p:attrNameLst>
                                          </p:cBhvr>
                                          <p:tavLst>
                                            <p:tav tm="0">
                                              <p:val>
                                                <p:strVal val="#ppt_x"/>
                                              </p:val>
                                            </p:tav>
                                            <p:tav tm="100000">
                                              <p:val>
                                                <p:strVal val="#ppt_x"/>
                                              </p:val>
                                            </p:tav>
                                          </p:tavLst>
                                        </p:anim>
                                        <p:anim calcmode="lin" valueType="num">
                                          <p:cBhvr additive="base">
                                            <p:cTn id="72" dur="2500" fill="hold"/>
                                            <p:tgtEl>
                                              <p:spTgt spid="64"/>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300"/>
                                      </p:stCondLst>
                                      <p:childTnLst>
                                        <p:set>
                                          <p:cBhvr>
                                            <p:cTn id="74" dur="1" fill="hold">
                                              <p:stCondLst>
                                                <p:cond delay="0"/>
                                              </p:stCondLst>
                                            </p:cTn>
                                            <p:tgtEl>
                                              <p:spTgt spid="65"/>
                                            </p:tgtEl>
                                            <p:attrNameLst>
                                              <p:attrName>style.visibility</p:attrName>
                                            </p:attrNameLst>
                                          </p:cBhvr>
                                          <p:to>
                                            <p:strVal val="visible"/>
                                          </p:to>
                                        </p:set>
                                        <p:anim calcmode="lin" valueType="num">
                                          <p:cBhvr additive="base">
                                            <p:cTn id="75" dur="2500" fill="hold"/>
                                            <p:tgtEl>
                                              <p:spTgt spid="65"/>
                                            </p:tgtEl>
                                            <p:attrNameLst>
                                              <p:attrName>ppt_x</p:attrName>
                                            </p:attrNameLst>
                                          </p:cBhvr>
                                          <p:tavLst>
                                            <p:tav tm="0">
                                              <p:val>
                                                <p:strVal val="#ppt_x"/>
                                              </p:val>
                                            </p:tav>
                                            <p:tav tm="100000">
                                              <p:val>
                                                <p:strVal val="#ppt_x"/>
                                              </p:val>
                                            </p:tav>
                                          </p:tavLst>
                                        </p:anim>
                                        <p:anim calcmode="lin" valueType="num">
                                          <p:cBhvr additive="base">
                                            <p:cTn id="76" dur="2500" fill="hold"/>
                                            <p:tgtEl>
                                              <p:spTgt spid="65"/>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300"/>
                                      </p:stCondLst>
                                      <p:childTnLst>
                                        <p:set>
                                          <p:cBhvr>
                                            <p:cTn id="78" dur="1" fill="hold">
                                              <p:stCondLst>
                                                <p:cond delay="0"/>
                                              </p:stCondLst>
                                            </p:cTn>
                                            <p:tgtEl>
                                              <p:spTgt spid="66"/>
                                            </p:tgtEl>
                                            <p:attrNameLst>
                                              <p:attrName>style.visibility</p:attrName>
                                            </p:attrNameLst>
                                          </p:cBhvr>
                                          <p:to>
                                            <p:strVal val="visible"/>
                                          </p:to>
                                        </p:set>
                                        <p:anim calcmode="lin" valueType="num">
                                          <p:cBhvr additive="base">
                                            <p:cTn id="79" dur="2500" fill="hold"/>
                                            <p:tgtEl>
                                              <p:spTgt spid="66"/>
                                            </p:tgtEl>
                                            <p:attrNameLst>
                                              <p:attrName>ppt_x</p:attrName>
                                            </p:attrNameLst>
                                          </p:cBhvr>
                                          <p:tavLst>
                                            <p:tav tm="0">
                                              <p:val>
                                                <p:strVal val="#ppt_x"/>
                                              </p:val>
                                            </p:tav>
                                            <p:tav tm="100000">
                                              <p:val>
                                                <p:strVal val="#ppt_x"/>
                                              </p:val>
                                            </p:tav>
                                          </p:tavLst>
                                        </p:anim>
                                        <p:anim calcmode="lin" valueType="num">
                                          <p:cBhvr additive="base">
                                            <p:cTn id="80" dur="2500" fill="hold"/>
                                            <p:tgtEl>
                                              <p:spTgt spid="66"/>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300"/>
                                      </p:stCondLst>
                                      <p:childTnLst>
                                        <p:set>
                                          <p:cBhvr>
                                            <p:cTn id="82" dur="1" fill="hold">
                                              <p:stCondLst>
                                                <p:cond delay="0"/>
                                              </p:stCondLst>
                                            </p:cTn>
                                            <p:tgtEl>
                                              <p:spTgt spid="67"/>
                                            </p:tgtEl>
                                            <p:attrNameLst>
                                              <p:attrName>style.visibility</p:attrName>
                                            </p:attrNameLst>
                                          </p:cBhvr>
                                          <p:to>
                                            <p:strVal val="visible"/>
                                          </p:to>
                                        </p:set>
                                        <p:anim calcmode="lin" valueType="num">
                                          <p:cBhvr additive="base">
                                            <p:cTn id="83" dur="2500" fill="hold"/>
                                            <p:tgtEl>
                                              <p:spTgt spid="67"/>
                                            </p:tgtEl>
                                            <p:attrNameLst>
                                              <p:attrName>ppt_x</p:attrName>
                                            </p:attrNameLst>
                                          </p:cBhvr>
                                          <p:tavLst>
                                            <p:tav tm="0">
                                              <p:val>
                                                <p:strVal val="#ppt_x"/>
                                              </p:val>
                                            </p:tav>
                                            <p:tav tm="100000">
                                              <p:val>
                                                <p:strVal val="#ppt_x"/>
                                              </p:val>
                                            </p:tav>
                                          </p:tavLst>
                                        </p:anim>
                                        <p:anim calcmode="lin" valueType="num">
                                          <p:cBhvr additive="base">
                                            <p:cTn id="84" dur="2500" fill="hold"/>
                                            <p:tgtEl>
                                              <p:spTgt spid="67"/>
                                            </p:tgtEl>
                                            <p:attrNameLst>
                                              <p:attrName>ppt_y</p:attrName>
                                            </p:attrNameLst>
                                          </p:cBhvr>
                                          <p:tavLst>
                                            <p:tav tm="0">
                                              <p:val>
                                                <p:strVal val="1+#ppt_h/2"/>
                                              </p:val>
                                            </p:tav>
                                            <p:tav tm="100000">
                                              <p:val>
                                                <p:strVal val="#ppt_y"/>
                                              </p:val>
                                            </p:tav>
                                          </p:tavLst>
                                        </p:anim>
                                      </p:childTnLst>
                                    </p:cTn>
                                  </p:par>
                                  <p:par>
                                    <p:cTn id="85" presetID="2" presetClass="entr" presetSubtype="4" fill="hold" nodeType="withEffect">
                                      <p:stCondLst>
                                        <p:cond delay="300"/>
                                      </p:stCondLst>
                                      <p:childTnLst>
                                        <p:set>
                                          <p:cBhvr>
                                            <p:cTn id="86" dur="1" fill="hold">
                                              <p:stCondLst>
                                                <p:cond delay="0"/>
                                              </p:stCondLst>
                                            </p:cTn>
                                            <p:tgtEl>
                                              <p:spTgt spid="68"/>
                                            </p:tgtEl>
                                            <p:attrNameLst>
                                              <p:attrName>style.visibility</p:attrName>
                                            </p:attrNameLst>
                                          </p:cBhvr>
                                          <p:to>
                                            <p:strVal val="visible"/>
                                          </p:to>
                                        </p:set>
                                        <p:anim calcmode="lin" valueType="num">
                                          <p:cBhvr additive="base">
                                            <p:cTn id="87" dur="2500" fill="hold"/>
                                            <p:tgtEl>
                                              <p:spTgt spid="68"/>
                                            </p:tgtEl>
                                            <p:attrNameLst>
                                              <p:attrName>ppt_x</p:attrName>
                                            </p:attrNameLst>
                                          </p:cBhvr>
                                          <p:tavLst>
                                            <p:tav tm="0">
                                              <p:val>
                                                <p:strVal val="#ppt_x"/>
                                              </p:val>
                                            </p:tav>
                                            <p:tav tm="100000">
                                              <p:val>
                                                <p:strVal val="#ppt_x"/>
                                              </p:val>
                                            </p:tav>
                                          </p:tavLst>
                                        </p:anim>
                                        <p:anim calcmode="lin" valueType="num">
                                          <p:cBhvr additive="base">
                                            <p:cTn id="88" dur="2500" fill="hold"/>
                                            <p:tgtEl>
                                              <p:spTgt spid="68"/>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400"/>
                                      </p:stCondLst>
                                      <p:childTnLst>
                                        <p:set>
                                          <p:cBhvr>
                                            <p:cTn id="90" dur="1" fill="hold">
                                              <p:stCondLst>
                                                <p:cond delay="0"/>
                                              </p:stCondLst>
                                            </p:cTn>
                                            <p:tgtEl>
                                              <p:spTgt spid="25"/>
                                            </p:tgtEl>
                                            <p:attrNameLst>
                                              <p:attrName>style.visibility</p:attrName>
                                            </p:attrNameLst>
                                          </p:cBhvr>
                                          <p:to>
                                            <p:strVal val="visible"/>
                                          </p:to>
                                        </p:set>
                                        <p:anim calcmode="lin" valueType="num">
                                          <p:cBhvr additive="base">
                                            <p:cTn id="91" dur="2500" fill="hold"/>
                                            <p:tgtEl>
                                              <p:spTgt spid="25"/>
                                            </p:tgtEl>
                                            <p:attrNameLst>
                                              <p:attrName>ppt_x</p:attrName>
                                            </p:attrNameLst>
                                          </p:cBhvr>
                                          <p:tavLst>
                                            <p:tav tm="0">
                                              <p:val>
                                                <p:strVal val="#ppt_x"/>
                                              </p:val>
                                            </p:tav>
                                            <p:tav tm="100000">
                                              <p:val>
                                                <p:strVal val="#ppt_x"/>
                                              </p:val>
                                            </p:tav>
                                          </p:tavLst>
                                        </p:anim>
                                        <p:anim calcmode="lin" valueType="num">
                                          <p:cBhvr additive="base">
                                            <p:cTn id="92" dur="2500" fill="hold"/>
                                            <p:tgtEl>
                                              <p:spTgt spid="25"/>
                                            </p:tgtEl>
                                            <p:attrNameLst>
                                              <p:attrName>ppt_y</p:attrName>
                                            </p:attrNameLst>
                                          </p:cBhvr>
                                          <p:tavLst>
                                            <p:tav tm="0">
                                              <p:val>
                                                <p:strVal val="1+#ppt_h/2"/>
                                              </p:val>
                                            </p:tav>
                                            <p:tav tm="100000">
                                              <p:val>
                                                <p:strVal val="#ppt_y"/>
                                              </p:val>
                                            </p:tav>
                                          </p:tavLst>
                                        </p:anim>
                                      </p:childTnLst>
                                    </p:cTn>
                                  </p:par>
                                  <p:par>
                                    <p:cTn id="93" presetID="2" presetClass="entr" presetSubtype="4" fill="hold" nodeType="withEffect">
                                      <p:stCondLst>
                                        <p:cond delay="400"/>
                                      </p:stCondLst>
                                      <p:childTnLst>
                                        <p:set>
                                          <p:cBhvr>
                                            <p:cTn id="94" dur="1" fill="hold">
                                              <p:stCondLst>
                                                <p:cond delay="0"/>
                                              </p:stCondLst>
                                            </p:cTn>
                                            <p:tgtEl>
                                              <p:spTgt spid="71"/>
                                            </p:tgtEl>
                                            <p:attrNameLst>
                                              <p:attrName>style.visibility</p:attrName>
                                            </p:attrNameLst>
                                          </p:cBhvr>
                                          <p:to>
                                            <p:strVal val="visible"/>
                                          </p:to>
                                        </p:set>
                                        <p:anim calcmode="lin" valueType="num">
                                          <p:cBhvr additive="base">
                                            <p:cTn id="95" dur="2500" fill="hold"/>
                                            <p:tgtEl>
                                              <p:spTgt spid="71"/>
                                            </p:tgtEl>
                                            <p:attrNameLst>
                                              <p:attrName>ppt_x</p:attrName>
                                            </p:attrNameLst>
                                          </p:cBhvr>
                                          <p:tavLst>
                                            <p:tav tm="0">
                                              <p:val>
                                                <p:strVal val="#ppt_x"/>
                                              </p:val>
                                            </p:tav>
                                            <p:tav tm="100000">
                                              <p:val>
                                                <p:strVal val="#ppt_x"/>
                                              </p:val>
                                            </p:tav>
                                          </p:tavLst>
                                        </p:anim>
                                        <p:anim calcmode="lin" valueType="num">
                                          <p:cBhvr additive="base">
                                            <p:cTn id="96" dur="2500" fill="hold"/>
                                            <p:tgtEl>
                                              <p:spTgt spid="71"/>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400"/>
                                      </p:stCondLst>
                                      <p:childTnLst>
                                        <p:set>
                                          <p:cBhvr>
                                            <p:cTn id="98" dur="1" fill="hold">
                                              <p:stCondLst>
                                                <p:cond delay="0"/>
                                              </p:stCondLst>
                                            </p:cTn>
                                            <p:tgtEl>
                                              <p:spTgt spid="72"/>
                                            </p:tgtEl>
                                            <p:attrNameLst>
                                              <p:attrName>style.visibility</p:attrName>
                                            </p:attrNameLst>
                                          </p:cBhvr>
                                          <p:to>
                                            <p:strVal val="visible"/>
                                          </p:to>
                                        </p:set>
                                        <p:anim calcmode="lin" valueType="num">
                                          <p:cBhvr additive="base">
                                            <p:cTn id="99" dur="2500" fill="hold"/>
                                            <p:tgtEl>
                                              <p:spTgt spid="72"/>
                                            </p:tgtEl>
                                            <p:attrNameLst>
                                              <p:attrName>ppt_x</p:attrName>
                                            </p:attrNameLst>
                                          </p:cBhvr>
                                          <p:tavLst>
                                            <p:tav tm="0">
                                              <p:val>
                                                <p:strVal val="#ppt_x"/>
                                              </p:val>
                                            </p:tav>
                                            <p:tav tm="100000">
                                              <p:val>
                                                <p:strVal val="#ppt_x"/>
                                              </p:val>
                                            </p:tav>
                                          </p:tavLst>
                                        </p:anim>
                                        <p:anim calcmode="lin" valueType="num">
                                          <p:cBhvr additive="base">
                                            <p:cTn id="100" dur="2500" fill="hold"/>
                                            <p:tgtEl>
                                              <p:spTgt spid="72"/>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400"/>
                                      </p:stCondLst>
                                      <p:childTnLst>
                                        <p:set>
                                          <p:cBhvr>
                                            <p:cTn id="102" dur="1" fill="hold">
                                              <p:stCondLst>
                                                <p:cond delay="0"/>
                                              </p:stCondLst>
                                            </p:cTn>
                                            <p:tgtEl>
                                              <p:spTgt spid="73"/>
                                            </p:tgtEl>
                                            <p:attrNameLst>
                                              <p:attrName>style.visibility</p:attrName>
                                            </p:attrNameLst>
                                          </p:cBhvr>
                                          <p:to>
                                            <p:strVal val="visible"/>
                                          </p:to>
                                        </p:set>
                                        <p:anim calcmode="lin" valueType="num">
                                          <p:cBhvr additive="base">
                                            <p:cTn id="103" dur="2500" fill="hold"/>
                                            <p:tgtEl>
                                              <p:spTgt spid="73"/>
                                            </p:tgtEl>
                                            <p:attrNameLst>
                                              <p:attrName>ppt_x</p:attrName>
                                            </p:attrNameLst>
                                          </p:cBhvr>
                                          <p:tavLst>
                                            <p:tav tm="0">
                                              <p:val>
                                                <p:strVal val="#ppt_x"/>
                                              </p:val>
                                            </p:tav>
                                            <p:tav tm="100000">
                                              <p:val>
                                                <p:strVal val="#ppt_x"/>
                                              </p:val>
                                            </p:tav>
                                          </p:tavLst>
                                        </p:anim>
                                        <p:anim calcmode="lin" valueType="num">
                                          <p:cBhvr additive="base">
                                            <p:cTn id="104" dur="2500" fill="hold"/>
                                            <p:tgtEl>
                                              <p:spTgt spid="73"/>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400"/>
                                      </p:stCondLst>
                                      <p:childTnLst>
                                        <p:set>
                                          <p:cBhvr>
                                            <p:cTn id="106" dur="1" fill="hold">
                                              <p:stCondLst>
                                                <p:cond delay="0"/>
                                              </p:stCondLst>
                                            </p:cTn>
                                            <p:tgtEl>
                                              <p:spTgt spid="74"/>
                                            </p:tgtEl>
                                            <p:attrNameLst>
                                              <p:attrName>style.visibility</p:attrName>
                                            </p:attrNameLst>
                                          </p:cBhvr>
                                          <p:to>
                                            <p:strVal val="visible"/>
                                          </p:to>
                                        </p:set>
                                        <p:anim calcmode="lin" valueType="num">
                                          <p:cBhvr additive="base">
                                            <p:cTn id="107" dur="2500" fill="hold"/>
                                            <p:tgtEl>
                                              <p:spTgt spid="74"/>
                                            </p:tgtEl>
                                            <p:attrNameLst>
                                              <p:attrName>ppt_x</p:attrName>
                                            </p:attrNameLst>
                                          </p:cBhvr>
                                          <p:tavLst>
                                            <p:tav tm="0">
                                              <p:val>
                                                <p:strVal val="#ppt_x"/>
                                              </p:val>
                                            </p:tav>
                                            <p:tav tm="100000">
                                              <p:val>
                                                <p:strVal val="#ppt_x"/>
                                              </p:val>
                                            </p:tav>
                                          </p:tavLst>
                                        </p:anim>
                                        <p:anim calcmode="lin" valueType="num">
                                          <p:cBhvr additive="base">
                                            <p:cTn id="108" dur="2500" fill="hold"/>
                                            <p:tgtEl>
                                              <p:spTgt spid="74"/>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400"/>
                                      </p:stCondLst>
                                      <p:childTnLst>
                                        <p:set>
                                          <p:cBhvr>
                                            <p:cTn id="110" dur="1" fill="hold">
                                              <p:stCondLst>
                                                <p:cond delay="0"/>
                                              </p:stCondLst>
                                            </p:cTn>
                                            <p:tgtEl>
                                              <p:spTgt spid="75"/>
                                            </p:tgtEl>
                                            <p:attrNameLst>
                                              <p:attrName>style.visibility</p:attrName>
                                            </p:attrNameLst>
                                          </p:cBhvr>
                                          <p:to>
                                            <p:strVal val="visible"/>
                                          </p:to>
                                        </p:set>
                                        <p:anim calcmode="lin" valueType="num">
                                          <p:cBhvr additive="base">
                                            <p:cTn id="111" dur="2500" fill="hold"/>
                                            <p:tgtEl>
                                              <p:spTgt spid="75"/>
                                            </p:tgtEl>
                                            <p:attrNameLst>
                                              <p:attrName>ppt_x</p:attrName>
                                            </p:attrNameLst>
                                          </p:cBhvr>
                                          <p:tavLst>
                                            <p:tav tm="0">
                                              <p:val>
                                                <p:strVal val="#ppt_x"/>
                                              </p:val>
                                            </p:tav>
                                            <p:tav tm="100000">
                                              <p:val>
                                                <p:strVal val="#ppt_x"/>
                                              </p:val>
                                            </p:tav>
                                          </p:tavLst>
                                        </p:anim>
                                        <p:anim calcmode="lin" valueType="num">
                                          <p:cBhvr additive="base">
                                            <p:cTn id="112" dur="2500" fill="hold"/>
                                            <p:tgtEl>
                                              <p:spTgt spid="75"/>
                                            </p:tgtEl>
                                            <p:attrNameLst>
                                              <p:attrName>ppt_y</p:attrName>
                                            </p:attrNameLst>
                                          </p:cBhvr>
                                          <p:tavLst>
                                            <p:tav tm="0">
                                              <p:val>
                                                <p:strVal val="1+#ppt_h/2"/>
                                              </p:val>
                                            </p:tav>
                                            <p:tav tm="100000">
                                              <p:val>
                                                <p:strVal val="#ppt_y"/>
                                              </p:val>
                                            </p:tav>
                                          </p:tavLst>
                                        </p:anim>
                                      </p:childTnLst>
                                    </p:cTn>
                                  </p:par>
                                  <p:par>
                                    <p:cTn id="113" presetID="2" presetClass="entr" presetSubtype="4" fill="hold" nodeType="withEffect">
                                      <p:stCondLst>
                                        <p:cond delay="400"/>
                                      </p:stCondLst>
                                      <p:childTnLst>
                                        <p:set>
                                          <p:cBhvr>
                                            <p:cTn id="114" dur="1" fill="hold">
                                              <p:stCondLst>
                                                <p:cond delay="0"/>
                                              </p:stCondLst>
                                            </p:cTn>
                                            <p:tgtEl>
                                              <p:spTgt spid="76"/>
                                            </p:tgtEl>
                                            <p:attrNameLst>
                                              <p:attrName>style.visibility</p:attrName>
                                            </p:attrNameLst>
                                          </p:cBhvr>
                                          <p:to>
                                            <p:strVal val="visible"/>
                                          </p:to>
                                        </p:set>
                                        <p:anim calcmode="lin" valueType="num">
                                          <p:cBhvr additive="base">
                                            <p:cTn id="115" dur="2500" fill="hold"/>
                                            <p:tgtEl>
                                              <p:spTgt spid="76"/>
                                            </p:tgtEl>
                                            <p:attrNameLst>
                                              <p:attrName>ppt_x</p:attrName>
                                            </p:attrNameLst>
                                          </p:cBhvr>
                                          <p:tavLst>
                                            <p:tav tm="0">
                                              <p:val>
                                                <p:strVal val="#ppt_x"/>
                                              </p:val>
                                            </p:tav>
                                            <p:tav tm="100000">
                                              <p:val>
                                                <p:strVal val="#ppt_x"/>
                                              </p:val>
                                            </p:tav>
                                          </p:tavLst>
                                        </p:anim>
                                        <p:anim calcmode="lin" valueType="num">
                                          <p:cBhvr additive="base">
                                            <p:cTn id="116" dur="2500" fill="hold"/>
                                            <p:tgtEl>
                                              <p:spTgt spid="76"/>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iterate type="lt">
                                        <p:tmPct val="10000"/>
                                      </p:iterate>
                                      <p:childTnLst>
                                        <p:set>
                                          <p:cBhvr>
                                            <p:cTn id="118" dur="1" fill="hold">
                                              <p:stCondLst>
                                                <p:cond delay="0"/>
                                              </p:stCondLst>
                                            </p:cTn>
                                            <p:tgtEl>
                                              <p:spTgt spid="79"/>
                                            </p:tgtEl>
                                            <p:attrNameLst>
                                              <p:attrName>style.visibility</p:attrName>
                                            </p:attrNameLst>
                                          </p:cBhvr>
                                          <p:to>
                                            <p:strVal val="visible"/>
                                          </p:to>
                                        </p:set>
                                        <p:anim calcmode="lin" valueType="num">
                                          <p:cBhvr additive="base">
                                            <p:cTn id="119" dur="2000" fill="hold"/>
                                            <p:tgtEl>
                                              <p:spTgt spid="79"/>
                                            </p:tgtEl>
                                            <p:attrNameLst>
                                              <p:attrName>ppt_x</p:attrName>
                                            </p:attrNameLst>
                                          </p:cBhvr>
                                          <p:tavLst>
                                            <p:tav tm="0">
                                              <p:val>
                                                <p:strVal val="#ppt_x"/>
                                              </p:val>
                                            </p:tav>
                                            <p:tav tm="100000">
                                              <p:val>
                                                <p:strVal val="#ppt_x"/>
                                              </p:val>
                                            </p:tav>
                                          </p:tavLst>
                                        </p:anim>
                                        <p:anim calcmode="lin" valueType="num">
                                          <p:cBhvr additive="base">
                                            <p:cTn id="120" dur="2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26" grpId="0" animBg="1"/>
          <p:bldP spid="46" grpId="0"/>
          <p:bldP spid="7" grpId="0" animBg="1"/>
          <p:bldP spid="19" grpId="0" animBg="1"/>
          <p:bldP spid="25" grpId="0" animBg="1"/>
          <p:bldP spid="47" grpId="0"/>
          <p:bldP spid="48" grpId="0"/>
          <p:bldP spid="49" grpId="0"/>
          <p:bldP spid="56" grpId="0"/>
          <p:bldP spid="57" grpId="0"/>
          <p:bldP spid="58" grpId="0"/>
          <p:bldP spid="59" grpId="0"/>
          <p:bldP spid="64" grpId="0"/>
          <p:bldP spid="65" grpId="0"/>
          <p:bldP spid="66" grpId="0"/>
          <p:bldP spid="67" grpId="0"/>
          <p:bldP spid="72" grpId="0"/>
          <p:bldP spid="73" grpId="0"/>
          <p:bldP spid="74" grpId="0"/>
          <p:bldP spid="75"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E4DAE114-CBA9-47F1-865D-73D9A0780884}"/>
              </a:ext>
            </a:extLst>
          </p:cNvPr>
          <p:cNvSpPr>
            <a:spLocks noGrp="1"/>
          </p:cNvSpPr>
          <p:nvPr>
            <p:ph type="pic" sz="quarter" idx="11"/>
          </p:nvPr>
        </p:nvSpPr>
        <p:spPr/>
      </p:sp>
      <p:sp>
        <p:nvSpPr>
          <p:cNvPr id="9" name="Freeform 5">
            <a:extLst>
              <a:ext uri="{FF2B5EF4-FFF2-40B4-BE49-F238E27FC236}">
                <a16:creationId xmlns:a16="http://schemas.microsoft.com/office/drawing/2014/main" id="{A3876A26-64EE-4048-8D11-4E7873C6F969}"/>
              </a:ext>
            </a:extLst>
          </p:cNvPr>
          <p:cNvSpPr>
            <a:spLocks/>
          </p:cNvSpPr>
          <p:nvPr/>
        </p:nvSpPr>
        <p:spPr bwMode="auto">
          <a:xfrm>
            <a:off x="4761311" y="1564590"/>
            <a:ext cx="2669379" cy="3728821"/>
          </a:xfrm>
          <a:custGeom>
            <a:avLst/>
            <a:gdLst>
              <a:gd name="T0" fmla="*/ 514 w 514"/>
              <a:gd name="T1" fmla="*/ 359 h 718"/>
              <a:gd name="T2" fmla="*/ 360 w 514"/>
              <a:gd name="T3" fmla="*/ 512 h 718"/>
              <a:gd name="T4" fmla="*/ 154 w 514"/>
              <a:gd name="T5" fmla="*/ 718 h 718"/>
              <a:gd name="T6" fmla="*/ 0 w 514"/>
              <a:gd name="T7" fmla="*/ 565 h 718"/>
              <a:gd name="T8" fmla="*/ 206 w 514"/>
              <a:gd name="T9" fmla="*/ 359 h 718"/>
              <a:gd name="T10" fmla="*/ 97 w 514"/>
              <a:gd name="T11" fmla="*/ 250 h 718"/>
              <a:gd name="T12" fmla="*/ 0 w 514"/>
              <a:gd name="T13" fmla="*/ 153 h 718"/>
              <a:gd name="T14" fmla="*/ 154 w 514"/>
              <a:gd name="T15" fmla="*/ 0 h 718"/>
              <a:gd name="T16" fmla="*/ 360 w 514"/>
              <a:gd name="T17" fmla="*/ 206 h 718"/>
              <a:gd name="T18" fmla="*/ 514 w 514"/>
              <a:gd name="T19" fmla="*/ 35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4" h="718">
                <a:moveTo>
                  <a:pt x="514" y="359"/>
                </a:moveTo>
                <a:lnTo>
                  <a:pt x="360" y="512"/>
                </a:lnTo>
                <a:lnTo>
                  <a:pt x="154" y="718"/>
                </a:lnTo>
                <a:lnTo>
                  <a:pt x="0" y="565"/>
                </a:lnTo>
                <a:lnTo>
                  <a:pt x="206" y="359"/>
                </a:lnTo>
                <a:lnTo>
                  <a:pt x="97" y="250"/>
                </a:lnTo>
                <a:lnTo>
                  <a:pt x="0" y="153"/>
                </a:lnTo>
                <a:lnTo>
                  <a:pt x="154" y="0"/>
                </a:lnTo>
                <a:lnTo>
                  <a:pt x="360" y="206"/>
                </a:lnTo>
                <a:lnTo>
                  <a:pt x="514" y="359"/>
                </a:lnTo>
                <a:close/>
              </a:path>
            </a:pathLst>
          </a:custGeom>
          <a:solidFill>
            <a:schemeClr val="accent1">
              <a:lumMod val="75000"/>
              <a:alpha val="72000"/>
            </a:schemeClr>
          </a:solidFill>
          <a:ln>
            <a:noFill/>
          </a:ln>
        </p:spPr>
        <p:txBody>
          <a:bodyPr vert="horz" wrap="square" lIns="45714" tIns="22857" rIns="45714" bIns="22857" numCol="1" anchor="t" anchorCtr="0" compatLnSpc="1">
            <a:prstTxWarp prst="textNoShape">
              <a:avLst/>
            </a:prstTxWarp>
          </a:bodyPr>
          <a:lstStyle/>
          <a:p>
            <a:pPr defTabSz="228554"/>
            <a:r>
              <a:rPr lang="en-US" sz="900">
                <a:solidFill>
                  <a:srgbClr val="172144"/>
                </a:solidFill>
                <a:latin typeface="Calibri"/>
              </a:rPr>
              <a:t>,</a:t>
            </a:r>
          </a:p>
        </p:txBody>
      </p:sp>
      <p:cxnSp>
        <p:nvCxnSpPr>
          <p:cNvPr id="13" name="Straight Connector 12">
            <a:extLst>
              <a:ext uri="{FF2B5EF4-FFF2-40B4-BE49-F238E27FC236}">
                <a16:creationId xmlns:a16="http://schemas.microsoft.com/office/drawing/2014/main" id="{1488811F-1335-4864-9E0B-5959950EA67F}"/>
              </a:ext>
            </a:extLst>
          </p:cNvPr>
          <p:cNvCxnSpPr>
            <a:cxnSpLocks/>
          </p:cNvCxnSpPr>
          <p:nvPr/>
        </p:nvCxnSpPr>
        <p:spPr>
          <a:xfrm>
            <a:off x="342419" y="3279500"/>
            <a:ext cx="5308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F70CAE8E-334A-4BD9-B23B-534A4BBF2DF1}"/>
              </a:ext>
            </a:extLst>
          </p:cNvPr>
          <p:cNvCxnSpPr>
            <a:cxnSpLocks/>
          </p:cNvCxnSpPr>
          <p:nvPr/>
        </p:nvCxnSpPr>
        <p:spPr>
          <a:xfrm flipV="1">
            <a:off x="342418" y="2980501"/>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EC143F9-7924-4DB8-B5D1-C047C53B94BE}"/>
              </a:ext>
            </a:extLst>
          </p:cNvPr>
          <p:cNvCxnSpPr>
            <a:cxnSpLocks/>
          </p:cNvCxnSpPr>
          <p:nvPr/>
        </p:nvCxnSpPr>
        <p:spPr>
          <a:xfrm flipV="1">
            <a:off x="342418" y="3130000"/>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4ADF44C-E351-407B-B01B-A9CD64EE0280}"/>
              </a:ext>
            </a:extLst>
          </p:cNvPr>
          <p:cNvCxnSpPr>
            <a:cxnSpLocks/>
          </p:cNvCxnSpPr>
          <p:nvPr/>
        </p:nvCxnSpPr>
        <p:spPr>
          <a:xfrm flipV="1">
            <a:off x="342418" y="3429000"/>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0096B97-74DD-4A98-A4B5-6A4F35D42F97}"/>
              </a:ext>
            </a:extLst>
          </p:cNvPr>
          <p:cNvCxnSpPr>
            <a:cxnSpLocks/>
          </p:cNvCxnSpPr>
          <p:nvPr/>
        </p:nvCxnSpPr>
        <p:spPr>
          <a:xfrm flipV="1">
            <a:off x="342418" y="3578499"/>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809AB5F-DAEF-4DB3-AC4E-821C7B5C3020}"/>
              </a:ext>
            </a:extLst>
          </p:cNvPr>
          <p:cNvCxnSpPr>
            <a:cxnSpLocks/>
          </p:cNvCxnSpPr>
          <p:nvPr/>
        </p:nvCxnSpPr>
        <p:spPr>
          <a:xfrm flipV="1">
            <a:off x="342418" y="3727999"/>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0B0F2D9-1F7E-4155-B4DD-484ECC572CBC}"/>
              </a:ext>
            </a:extLst>
          </p:cNvPr>
          <p:cNvCxnSpPr>
            <a:cxnSpLocks/>
          </p:cNvCxnSpPr>
          <p:nvPr/>
        </p:nvCxnSpPr>
        <p:spPr>
          <a:xfrm flipV="1">
            <a:off x="342418" y="3877499"/>
            <a:ext cx="120521"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9EAF2C9-353F-44AD-B12C-E5D500F159AD}"/>
              </a:ext>
            </a:extLst>
          </p:cNvPr>
          <p:cNvSpPr txBox="1"/>
          <p:nvPr/>
        </p:nvSpPr>
        <p:spPr>
          <a:xfrm rot="16200000">
            <a:off x="-324468" y="5337135"/>
            <a:ext cx="1848695" cy="276999"/>
          </a:xfrm>
          <a:prstGeom prst="rect">
            <a:avLst/>
          </a:prstGeom>
          <a:noFill/>
        </p:spPr>
        <p:txBody>
          <a:bodyPr wrap="square" rtlCol="0">
            <a:spAutoFit/>
          </a:bodyPr>
          <a:lstStyle/>
          <a:p>
            <a:pPr defTabSz="228554"/>
            <a:r>
              <a:rPr lang="en-US" sz="600">
                <a:solidFill>
                  <a:srgbClr val="172144">
                    <a:alpha val="32000"/>
                  </a:srgbClr>
                </a:solidFill>
                <a:latin typeface="Calibri"/>
              </a:rPr>
              <a:t>ALL RIGHT RESERVED © 20008-2020. </a:t>
            </a:r>
          </a:p>
          <a:p>
            <a:pPr defTabSz="228554"/>
            <a:r>
              <a:rPr lang="en-US" sz="600">
                <a:solidFill>
                  <a:srgbClr val="172144">
                    <a:alpha val="32000"/>
                  </a:srgbClr>
                </a:solidFill>
                <a:latin typeface="Calibri"/>
              </a:rPr>
              <a:t>Privacy Policy protected</a:t>
            </a:r>
          </a:p>
        </p:txBody>
      </p:sp>
      <p:sp>
        <p:nvSpPr>
          <p:cNvPr id="24" name="TextBox 23">
            <a:extLst>
              <a:ext uri="{FF2B5EF4-FFF2-40B4-BE49-F238E27FC236}">
                <a16:creationId xmlns:a16="http://schemas.microsoft.com/office/drawing/2014/main" id="{0EF5B2DC-04AC-4F1D-BEE3-41535D71E4AC}"/>
              </a:ext>
            </a:extLst>
          </p:cNvPr>
          <p:cNvSpPr txBox="1"/>
          <p:nvPr/>
        </p:nvSpPr>
        <p:spPr>
          <a:xfrm>
            <a:off x="1801452" y="3000653"/>
            <a:ext cx="2739854" cy="769313"/>
          </a:xfrm>
          <a:prstGeom prst="rect">
            <a:avLst/>
          </a:prstGeom>
          <a:noFill/>
        </p:spPr>
        <p:txBody>
          <a:bodyPr wrap="none" rtlCol="0" anchor="ctr">
            <a:spAutoFit/>
          </a:bodyPr>
          <a:lstStyle/>
          <a:p>
            <a:pPr algn="r" defTabSz="228554"/>
            <a:r>
              <a:rPr lang="en-US" sz="4399">
                <a:solidFill>
                  <a:srgbClr val="172144"/>
                </a:solidFill>
                <a:latin typeface="Open Sans Extrabold" panose="020B0906030804020204" pitchFamily="34" charset="0"/>
                <a:ea typeface="Open Sans Extrabold" panose="020B0906030804020204" pitchFamily="34" charset="0"/>
                <a:cs typeface="Open Sans Extrabold" panose="020B0906030804020204" pitchFamily="34" charset="0"/>
              </a:rPr>
              <a:t>Portfolio</a:t>
            </a:r>
          </a:p>
        </p:txBody>
      </p:sp>
      <p:sp>
        <p:nvSpPr>
          <p:cNvPr id="22" name="TextBox 21">
            <a:extLst>
              <a:ext uri="{FF2B5EF4-FFF2-40B4-BE49-F238E27FC236}">
                <a16:creationId xmlns:a16="http://schemas.microsoft.com/office/drawing/2014/main" id="{2E53A6AD-6D2A-47AE-86F2-D8B0FFBA68E8}"/>
              </a:ext>
            </a:extLst>
          </p:cNvPr>
          <p:cNvSpPr txBox="1"/>
          <p:nvPr/>
        </p:nvSpPr>
        <p:spPr>
          <a:xfrm>
            <a:off x="7650695" y="1825900"/>
            <a:ext cx="2629831" cy="338554"/>
          </a:xfrm>
          <a:prstGeom prst="rect">
            <a:avLst/>
          </a:prstGeom>
          <a:noFill/>
        </p:spPr>
        <p:txBody>
          <a:bodyPr wrap="square" rtlCol="0" anchor="b">
            <a:spAutoFit/>
          </a:bodyPr>
          <a:lstStyle/>
          <a:p>
            <a:pPr algn="r" defTabSz="228554"/>
            <a:r>
              <a:rPr lang="en-US" sz="1600" b="1">
                <a:solidFill>
                  <a:srgbClr val="172144"/>
                </a:solidFill>
                <a:latin typeface="Century Gothic"/>
              </a:rPr>
              <a:t>Seone Capital</a:t>
            </a:r>
          </a:p>
        </p:txBody>
      </p:sp>
      <p:grpSp>
        <p:nvGrpSpPr>
          <p:cNvPr id="25" name="Group 24">
            <a:extLst>
              <a:ext uri="{FF2B5EF4-FFF2-40B4-BE49-F238E27FC236}">
                <a16:creationId xmlns:a16="http://schemas.microsoft.com/office/drawing/2014/main" id="{D7CC0893-F001-4B49-88C3-6E9763FA3978}"/>
              </a:ext>
            </a:extLst>
          </p:cNvPr>
          <p:cNvGrpSpPr/>
          <p:nvPr/>
        </p:nvGrpSpPr>
        <p:grpSpPr>
          <a:xfrm>
            <a:off x="8046924" y="2241389"/>
            <a:ext cx="2233602" cy="0"/>
            <a:chOff x="16620565" y="4448175"/>
            <a:chExt cx="4467785" cy="0"/>
          </a:xfrm>
        </p:grpSpPr>
        <p:cxnSp>
          <p:nvCxnSpPr>
            <p:cNvPr id="26" name="Straight Connector 25">
              <a:extLst>
                <a:ext uri="{FF2B5EF4-FFF2-40B4-BE49-F238E27FC236}">
                  <a16:creationId xmlns:a16="http://schemas.microsoft.com/office/drawing/2014/main" id="{2525115F-D7B5-457F-B69B-6AA2B67E1F61}"/>
                </a:ext>
              </a:extLst>
            </p:cNvPr>
            <p:cNvCxnSpPr/>
            <p:nvPr/>
          </p:nvCxnSpPr>
          <p:spPr>
            <a:xfrm>
              <a:off x="16620565" y="4448175"/>
              <a:ext cx="446778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102A42A-3B1C-4CFE-96A0-661286A49084}"/>
                </a:ext>
              </a:extLst>
            </p:cNvPr>
            <p:cNvCxnSpPr>
              <a:cxnSpLocks/>
            </p:cNvCxnSpPr>
            <p:nvPr/>
          </p:nvCxnSpPr>
          <p:spPr>
            <a:xfrm>
              <a:off x="16620565" y="4448175"/>
              <a:ext cx="1114985"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28" name="TextBox 27">
            <a:extLst>
              <a:ext uri="{FF2B5EF4-FFF2-40B4-BE49-F238E27FC236}">
                <a16:creationId xmlns:a16="http://schemas.microsoft.com/office/drawing/2014/main" id="{D805DF67-6F3C-4DA7-99F6-61205371FA93}"/>
              </a:ext>
            </a:extLst>
          </p:cNvPr>
          <p:cNvSpPr txBox="1"/>
          <p:nvPr/>
        </p:nvSpPr>
        <p:spPr>
          <a:xfrm>
            <a:off x="10344090" y="2087501"/>
            <a:ext cx="247618" cy="307777"/>
          </a:xfrm>
          <a:prstGeom prst="rect">
            <a:avLst/>
          </a:prstGeom>
          <a:noFill/>
        </p:spPr>
        <p:txBody>
          <a:bodyPr wrap="square" rtlCol="0" anchor="ctr">
            <a:spAutoFit/>
          </a:bodyPr>
          <a:lstStyle/>
          <a:p>
            <a:pPr algn="ctr" defTabSz="228554"/>
            <a:r>
              <a:rPr lang="en-US" sz="700" b="1">
                <a:solidFill>
                  <a:srgbClr val="172144"/>
                </a:solidFill>
                <a:latin typeface="Calibri"/>
              </a:rPr>
              <a:t>01</a:t>
            </a:r>
          </a:p>
        </p:txBody>
      </p:sp>
      <p:sp>
        <p:nvSpPr>
          <p:cNvPr id="29" name="TextBox 28">
            <a:extLst>
              <a:ext uri="{FF2B5EF4-FFF2-40B4-BE49-F238E27FC236}">
                <a16:creationId xmlns:a16="http://schemas.microsoft.com/office/drawing/2014/main" id="{253D819D-4F90-4BE1-A3FB-B6F66DAA92F5}"/>
              </a:ext>
            </a:extLst>
          </p:cNvPr>
          <p:cNvSpPr txBox="1"/>
          <p:nvPr/>
        </p:nvSpPr>
        <p:spPr>
          <a:xfrm>
            <a:off x="8242999" y="2318323"/>
            <a:ext cx="2037527" cy="369332"/>
          </a:xfrm>
          <a:prstGeom prst="rect">
            <a:avLst/>
          </a:prstGeom>
          <a:noFill/>
        </p:spPr>
        <p:txBody>
          <a:bodyPr wrap="square" rtlCol="0">
            <a:spAutoFit/>
          </a:bodyPr>
          <a:lstStyle/>
          <a:p>
            <a:pPr algn="r" defTabSz="228554"/>
            <a:r>
              <a:rPr lang="en-US" sz="900">
                <a:solidFill>
                  <a:srgbClr val="172144"/>
                </a:solidFill>
                <a:latin typeface="Calibri"/>
              </a:rPr>
              <a:t>Donec vitae dolor sed urna laoreet consectetur et a odio.</a:t>
            </a:r>
          </a:p>
        </p:txBody>
      </p:sp>
      <p:sp>
        <p:nvSpPr>
          <p:cNvPr id="30" name="TextBox 29">
            <a:extLst>
              <a:ext uri="{FF2B5EF4-FFF2-40B4-BE49-F238E27FC236}">
                <a16:creationId xmlns:a16="http://schemas.microsoft.com/office/drawing/2014/main" id="{12FB9B31-1822-4E80-A922-9C78E81F4AEA}"/>
              </a:ext>
            </a:extLst>
          </p:cNvPr>
          <p:cNvSpPr txBox="1"/>
          <p:nvPr/>
        </p:nvSpPr>
        <p:spPr>
          <a:xfrm>
            <a:off x="8046924" y="2995299"/>
            <a:ext cx="2233602" cy="338554"/>
          </a:xfrm>
          <a:prstGeom prst="rect">
            <a:avLst/>
          </a:prstGeom>
          <a:noFill/>
        </p:spPr>
        <p:txBody>
          <a:bodyPr wrap="square" rtlCol="0" anchor="b">
            <a:spAutoFit/>
          </a:bodyPr>
          <a:lstStyle/>
          <a:p>
            <a:pPr algn="r" defTabSz="228554"/>
            <a:r>
              <a:rPr lang="en-US" sz="1600" b="1" dirty="0" err="1">
                <a:solidFill>
                  <a:srgbClr val="172144"/>
                </a:solidFill>
                <a:latin typeface="Century Gothic"/>
              </a:rPr>
              <a:t>Richardo</a:t>
            </a:r>
            <a:r>
              <a:rPr lang="en-US" sz="1600" b="1" dirty="0">
                <a:solidFill>
                  <a:srgbClr val="172144"/>
                </a:solidFill>
                <a:latin typeface="Century Gothic"/>
              </a:rPr>
              <a:t> Santino</a:t>
            </a:r>
          </a:p>
        </p:txBody>
      </p:sp>
      <p:cxnSp>
        <p:nvCxnSpPr>
          <p:cNvPr id="31" name="Straight Connector 30">
            <a:extLst>
              <a:ext uri="{FF2B5EF4-FFF2-40B4-BE49-F238E27FC236}">
                <a16:creationId xmlns:a16="http://schemas.microsoft.com/office/drawing/2014/main" id="{F8CB410A-381D-4B6D-B71B-1C8A5253736D}"/>
              </a:ext>
            </a:extLst>
          </p:cNvPr>
          <p:cNvCxnSpPr>
            <a:cxnSpLocks/>
          </p:cNvCxnSpPr>
          <p:nvPr/>
        </p:nvCxnSpPr>
        <p:spPr>
          <a:xfrm>
            <a:off x="8604344" y="3410788"/>
            <a:ext cx="1676182"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21FBAFE2-EF02-4198-8AB6-8FB5E028B58D}"/>
              </a:ext>
            </a:extLst>
          </p:cNvPr>
          <p:cNvSpPr txBox="1"/>
          <p:nvPr/>
        </p:nvSpPr>
        <p:spPr>
          <a:xfrm>
            <a:off x="10344090" y="3256900"/>
            <a:ext cx="247618" cy="307777"/>
          </a:xfrm>
          <a:prstGeom prst="rect">
            <a:avLst/>
          </a:prstGeom>
          <a:noFill/>
        </p:spPr>
        <p:txBody>
          <a:bodyPr wrap="square" rtlCol="0" anchor="ctr">
            <a:spAutoFit/>
          </a:bodyPr>
          <a:lstStyle/>
          <a:p>
            <a:pPr algn="ctr" defTabSz="228554"/>
            <a:r>
              <a:rPr lang="en-US" sz="700" b="1">
                <a:solidFill>
                  <a:srgbClr val="172144"/>
                </a:solidFill>
                <a:latin typeface="Calibri"/>
              </a:rPr>
              <a:t>02</a:t>
            </a:r>
          </a:p>
        </p:txBody>
      </p:sp>
      <p:sp>
        <p:nvSpPr>
          <p:cNvPr id="33" name="TextBox 32">
            <a:extLst>
              <a:ext uri="{FF2B5EF4-FFF2-40B4-BE49-F238E27FC236}">
                <a16:creationId xmlns:a16="http://schemas.microsoft.com/office/drawing/2014/main" id="{8CE43B41-0F8F-4C55-B21B-99EBAB4D5F5B}"/>
              </a:ext>
            </a:extLst>
          </p:cNvPr>
          <p:cNvSpPr txBox="1"/>
          <p:nvPr/>
        </p:nvSpPr>
        <p:spPr>
          <a:xfrm>
            <a:off x="8242999" y="3487722"/>
            <a:ext cx="2037527" cy="230832"/>
          </a:xfrm>
          <a:prstGeom prst="rect">
            <a:avLst/>
          </a:prstGeom>
          <a:noFill/>
        </p:spPr>
        <p:txBody>
          <a:bodyPr wrap="square" rtlCol="0">
            <a:spAutoFit/>
          </a:bodyPr>
          <a:lstStyle/>
          <a:p>
            <a:pPr algn="r" defTabSz="228554"/>
            <a:r>
              <a:rPr lang="en-US" sz="900" dirty="0">
                <a:solidFill>
                  <a:srgbClr val="172144"/>
                </a:solidFill>
                <a:latin typeface="Calibri"/>
              </a:rPr>
              <a:t>Donec vitae dolor sed </a:t>
            </a:r>
            <a:r>
              <a:rPr lang="en-US" sz="900" dirty="0" err="1">
                <a:solidFill>
                  <a:srgbClr val="172144"/>
                </a:solidFill>
                <a:latin typeface="Calibri"/>
              </a:rPr>
              <a:t>urna</a:t>
            </a:r>
            <a:r>
              <a:rPr lang="en-US" sz="900" dirty="0">
                <a:solidFill>
                  <a:srgbClr val="172144"/>
                </a:solidFill>
                <a:latin typeface="Calibri"/>
              </a:rPr>
              <a:t> </a:t>
            </a:r>
            <a:r>
              <a:rPr lang="en-US" sz="900" dirty="0" err="1">
                <a:solidFill>
                  <a:srgbClr val="172144"/>
                </a:solidFill>
                <a:latin typeface="Calibri"/>
              </a:rPr>
              <a:t>laoreet</a:t>
            </a:r>
            <a:endParaRPr lang="en-US" sz="900" dirty="0">
              <a:solidFill>
                <a:srgbClr val="172144"/>
              </a:solidFill>
              <a:latin typeface="Calibri"/>
            </a:endParaRPr>
          </a:p>
        </p:txBody>
      </p:sp>
      <p:sp>
        <p:nvSpPr>
          <p:cNvPr id="34" name="TextBox 33">
            <a:extLst>
              <a:ext uri="{FF2B5EF4-FFF2-40B4-BE49-F238E27FC236}">
                <a16:creationId xmlns:a16="http://schemas.microsoft.com/office/drawing/2014/main" id="{A1BAC578-4A48-4C09-86FE-D4461FB12013}"/>
              </a:ext>
            </a:extLst>
          </p:cNvPr>
          <p:cNvSpPr txBox="1"/>
          <p:nvPr/>
        </p:nvSpPr>
        <p:spPr>
          <a:xfrm>
            <a:off x="8046924" y="4159433"/>
            <a:ext cx="2233602" cy="338554"/>
          </a:xfrm>
          <a:prstGeom prst="rect">
            <a:avLst/>
          </a:prstGeom>
          <a:noFill/>
        </p:spPr>
        <p:txBody>
          <a:bodyPr wrap="square" rtlCol="0" anchor="b">
            <a:spAutoFit/>
          </a:bodyPr>
          <a:lstStyle/>
          <a:p>
            <a:pPr algn="r" defTabSz="228554"/>
            <a:r>
              <a:rPr lang="en-US" sz="1600" b="1">
                <a:solidFill>
                  <a:srgbClr val="172144"/>
                </a:solidFill>
                <a:latin typeface="Century Gothic"/>
              </a:rPr>
              <a:t>La Gringa Jose</a:t>
            </a:r>
          </a:p>
        </p:txBody>
      </p:sp>
      <p:cxnSp>
        <p:nvCxnSpPr>
          <p:cNvPr id="35" name="Straight Connector 34">
            <a:extLst>
              <a:ext uri="{FF2B5EF4-FFF2-40B4-BE49-F238E27FC236}">
                <a16:creationId xmlns:a16="http://schemas.microsoft.com/office/drawing/2014/main" id="{4904FBEA-88A9-4078-9BD6-62D0D0A23318}"/>
              </a:ext>
            </a:extLst>
          </p:cNvPr>
          <p:cNvCxnSpPr>
            <a:cxnSpLocks/>
          </p:cNvCxnSpPr>
          <p:nvPr/>
        </p:nvCxnSpPr>
        <p:spPr>
          <a:xfrm>
            <a:off x="8174430" y="4574922"/>
            <a:ext cx="2106096"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7AFA91AB-4241-4BD5-B5D0-308AD1FF5B59}"/>
              </a:ext>
            </a:extLst>
          </p:cNvPr>
          <p:cNvSpPr txBox="1"/>
          <p:nvPr/>
        </p:nvSpPr>
        <p:spPr>
          <a:xfrm>
            <a:off x="10344090" y="4421034"/>
            <a:ext cx="247618" cy="307777"/>
          </a:xfrm>
          <a:prstGeom prst="rect">
            <a:avLst/>
          </a:prstGeom>
          <a:noFill/>
        </p:spPr>
        <p:txBody>
          <a:bodyPr wrap="square" rtlCol="0" anchor="ctr">
            <a:spAutoFit/>
          </a:bodyPr>
          <a:lstStyle/>
          <a:p>
            <a:pPr algn="ctr" defTabSz="228554"/>
            <a:r>
              <a:rPr lang="en-US" sz="700" b="1">
                <a:solidFill>
                  <a:srgbClr val="172144"/>
                </a:solidFill>
                <a:latin typeface="Calibri"/>
              </a:rPr>
              <a:t>03</a:t>
            </a:r>
          </a:p>
        </p:txBody>
      </p:sp>
      <p:sp>
        <p:nvSpPr>
          <p:cNvPr id="37" name="TextBox 36">
            <a:extLst>
              <a:ext uri="{FF2B5EF4-FFF2-40B4-BE49-F238E27FC236}">
                <a16:creationId xmlns:a16="http://schemas.microsoft.com/office/drawing/2014/main" id="{8A1AF52F-5E64-42FC-824A-BEECCE3EE5A7}"/>
              </a:ext>
            </a:extLst>
          </p:cNvPr>
          <p:cNvSpPr txBox="1"/>
          <p:nvPr/>
        </p:nvSpPr>
        <p:spPr>
          <a:xfrm>
            <a:off x="8242999" y="4651856"/>
            <a:ext cx="2037527" cy="230832"/>
          </a:xfrm>
          <a:prstGeom prst="rect">
            <a:avLst/>
          </a:prstGeom>
          <a:noFill/>
        </p:spPr>
        <p:txBody>
          <a:bodyPr wrap="square" rtlCol="0">
            <a:spAutoFit/>
          </a:bodyPr>
          <a:lstStyle/>
          <a:p>
            <a:pPr algn="r" defTabSz="228554"/>
            <a:r>
              <a:rPr lang="en-US" sz="900">
                <a:solidFill>
                  <a:srgbClr val="172144"/>
                </a:solidFill>
                <a:latin typeface="Calibri"/>
              </a:rPr>
              <a:t>Donec vitae dolor sed urna laoreet</a:t>
            </a:r>
          </a:p>
        </p:txBody>
      </p:sp>
    </p:spTree>
    <p:extLst>
      <p:ext uri="{BB962C8B-B14F-4D97-AF65-F5344CB8AC3E}">
        <p14:creationId xmlns:p14="http://schemas.microsoft.com/office/powerpoint/2010/main" val="7067682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300"/>
                                        <p:tgtEl>
                                          <p:spTgt spid="22"/>
                                        </p:tgtEl>
                                      </p:cBhvr>
                                    </p:animEffect>
                                  </p:childTnLst>
                                </p:cTn>
                              </p:par>
                              <p:par>
                                <p:cTn id="8" presetID="22" presetClass="entr" presetSubtype="8" fill="hold" nodeType="withEffect">
                                  <p:stCondLst>
                                    <p:cond delay="100"/>
                                  </p:stCondLst>
                                  <p:childTnLst>
                                    <p:set>
                                      <p:cBhvr>
                                        <p:cTn id="9" dur="1" fill="hold">
                                          <p:stCondLst>
                                            <p:cond delay="0"/>
                                          </p:stCondLst>
                                        </p:cTn>
                                        <p:tgtEl>
                                          <p:spTgt spid="25"/>
                                        </p:tgtEl>
                                        <p:attrNameLst>
                                          <p:attrName>style.visibility</p:attrName>
                                        </p:attrNameLst>
                                      </p:cBhvr>
                                      <p:to>
                                        <p:strVal val="visible"/>
                                      </p:to>
                                    </p:set>
                                    <p:animEffect transition="in" filter="wipe(left)">
                                      <p:cBhvr>
                                        <p:cTn id="10" dur="500"/>
                                        <p:tgtEl>
                                          <p:spTgt spid="25"/>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300"/>
                                        <p:tgtEl>
                                          <p:spTgt spid="28"/>
                                        </p:tgtEl>
                                      </p:cBhvr>
                                    </p:animEffect>
                                  </p:childTnLst>
                                </p:cTn>
                              </p:par>
                              <p:par>
                                <p:cTn id="14" presetID="10" presetClass="entr" presetSubtype="0" fill="hold" grpId="0" nodeType="withEffect">
                                  <p:stCondLst>
                                    <p:cond delay="40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300"/>
                                        <p:tgtEl>
                                          <p:spTgt spid="29"/>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300"/>
                                        <p:tgtEl>
                                          <p:spTgt spid="30"/>
                                        </p:tgtEl>
                                      </p:cBhvr>
                                    </p:animEffect>
                                  </p:childTnLst>
                                </p:cTn>
                              </p:par>
                              <p:par>
                                <p:cTn id="20" presetID="22" presetClass="entr" presetSubtype="8" fill="hold" nodeType="withEffect">
                                  <p:stCondLst>
                                    <p:cond delay="200"/>
                                  </p:stCondLst>
                                  <p:childTnLst>
                                    <p:set>
                                      <p:cBhvr>
                                        <p:cTn id="21" dur="1" fill="hold">
                                          <p:stCondLst>
                                            <p:cond delay="0"/>
                                          </p:stCondLst>
                                        </p:cTn>
                                        <p:tgtEl>
                                          <p:spTgt spid="31"/>
                                        </p:tgtEl>
                                        <p:attrNameLst>
                                          <p:attrName>style.visibility</p:attrName>
                                        </p:attrNameLst>
                                      </p:cBhvr>
                                      <p:to>
                                        <p:strVal val="visible"/>
                                      </p:to>
                                    </p:set>
                                    <p:animEffect transition="in" filter="wipe(left)">
                                      <p:cBhvr>
                                        <p:cTn id="22" dur="500"/>
                                        <p:tgtEl>
                                          <p:spTgt spid="31"/>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32"/>
                                        </p:tgtEl>
                                        <p:attrNameLst>
                                          <p:attrName>style.visibility</p:attrName>
                                        </p:attrNameLst>
                                      </p:cBhvr>
                                      <p:to>
                                        <p:strVal val="visible"/>
                                      </p:to>
                                    </p:set>
                                    <p:animEffect transition="in" filter="fade">
                                      <p:cBhvr>
                                        <p:cTn id="25" dur="300"/>
                                        <p:tgtEl>
                                          <p:spTgt spid="3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300"/>
                                        <p:tgtEl>
                                          <p:spTgt spid="33"/>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300"/>
                                        <p:tgtEl>
                                          <p:spTgt spid="34"/>
                                        </p:tgtEl>
                                      </p:cBhvr>
                                    </p:animEffect>
                                  </p:childTnLst>
                                </p:cTn>
                              </p:par>
                              <p:par>
                                <p:cTn id="32" presetID="22" presetClass="entr" presetSubtype="8" fill="hold" nodeType="withEffect">
                                  <p:stCondLst>
                                    <p:cond delay="300"/>
                                  </p:stCondLst>
                                  <p:childTnLst>
                                    <p:set>
                                      <p:cBhvr>
                                        <p:cTn id="33" dur="1" fill="hold">
                                          <p:stCondLst>
                                            <p:cond delay="0"/>
                                          </p:stCondLst>
                                        </p:cTn>
                                        <p:tgtEl>
                                          <p:spTgt spid="35"/>
                                        </p:tgtEl>
                                        <p:attrNameLst>
                                          <p:attrName>style.visibility</p:attrName>
                                        </p:attrNameLst>
                                      </p:cBhvr>
                                      <p:to>
                                        <p:strVal val="visible"/>
                                      </p:to>
                                    </p:set>
                                    <p:animEffect transition="in" filter="wipe(left)">
                                      <p:cBhvr>
                                        <p:cTn id="34" dur="500"/>
                                        <p:tgtEl>
                                          <p:spTgt spid="35"/>
                                        </p:tgtEl>
                                      </p:cBhvr>
                                    </p:animEffect>
                                  </p:childTnLst>
                                </p:cTn>
                              </p:par>
                              <p:par>
                                <p:cTn id="35" presetID="10" presetClass="entr" presetSubtype="0" fill="hold" grpId="0" nodeType="withEffect">
                                  <p:stCondLst>
                                    <p:cond delay="40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300"/>
                                        <p:tgtEl>
                                          <p:spTgt spid="36"/>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3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29" grpId="0"/>
      <p:bldP spid="30" grpId="0"/>
      <p:bldP spid="32" grpId="0"/>
      <p:bldP spid="33" grpId="0"/>
      <p:bldP spid="34" grpId="0"/>
      <p:bldP spid="36" grpId="0"/>
      <p:bldP spid="3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02897AD-2853-84CD-D568-7AF2D79BEE7C}"/>
              </a:ext>
            </a:extLst>
          </p:cNvPr>
          <p:cNvGrpSpPr/>
          <p:nvPr/>
        </p:nvGrpSpPr>
        <p:grpSpPr>
          <a:xfrm rot="5400000">
            <a:off x="1499722" y="-80182"/>
            <a:ext cx="2800767" cy="4183462"/>
            <a:chOff x="5333186" y="340096"/>
            <a:chExt cx="2800767" cy="4183462"/>
          </a:xfrm>
        </p:grpSpPr>
        <p:sp>
          <p:nvSpPr>
            <p:cNvPr id="5" name="TextBox 4">
              <a:extLst>
                <a:ext uri="{FF2B5EF4-FFF2-40B4-BE49-F238E27FC236}">
                  <a16:creationId xmlns:a16="http://schemas.microsoft.com/office/drawing/2014/main" id="{D877A06C-05D3-F626-0A6F-29C7925AEF56}"/>
                </a:ext>
              </a:extLst>
            </p:cNvPr>
            <p:cNvSpPr txBox="1"/>
            <p:nvPr/>
          </p:nvSpPr>
          <p:spPr>
            <a:xfrm rot="16200000">
              <a:off x="4681482" y="991800"/>
              <a:ext cx="4104175" cy="2800767"/>
            </a:xfrm>
            <a:prstGeom prst="rect">
              <a:avLst/>
            </a:prstGeom>
            <a:noFill/>
          </p:spPr>
          <p:txBody>
            <a:bodyPr wrap="square" rtlCol="0">
              <a:spAutoFit/>
            </a:bodyPr>
            <a:lstStyle/>
            <a:p>
              <a:pPr defTabSz="228554"/>
              <a:r>
                <a:rPr lang="en-US" sz="4400" dirty="0">
                  <a:solidFill>
                    <a:srgbClr val="000000"/>
                  </a:solidFill>
                  <a:latin typeface="Open Sans Extrabold" panose="020B0906030804020204" pitchFamily="34" charset="0"/>
                  <a:ea typeface="Open Sans Extrabold" panose="020B0906030804020204" pitchFamily="34" charset="0"/>
                  <a:cs typeface="Open Sans Extrabold" panose="020B0906030804020204" pitchFamily="34" charset="0"/>
                </a:rPr>
                <a:t>The current process is complicated and wasteful</a:t>
              </a:r>
            </a:p>
          </p:txBody>
        </p:sp>
        <p:sp>
          <p:nvSpPr>
            <p:cNvPr id="6" name="Rectangle 5">
              <a:extLst>
                <a:ext uri="{FF2B5EF4-FFF2-40B4-BE49-F238E27FC236}">
                  <a16:creationId xmlns:a16="http://schemas.microsoft.com/office/drawing/2014/main" id="{B50A806F-81BC-E308-FCB2-8CDFC0823EC4}"/>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grpSp>
        <p:nvGrpSpPr>
          <p:cNvPr id="7" name="Group 6">
            <a:extLst>
              <a:ext uri="{FF2B5EF4-FFF2-40B4-BE49-F238E27FC236}">
                <a16:creationId xmlns:a16="http://schemas.microsoft.com/office/drawing/2014/main" id="{D4EE69A5-0985-5784-A646-2E0A7DCFAD00}"/>
              </a:ext>
            </a:extLst>
          </p:cNvPr>
          <p:cNvGrpSpPr/>
          <p:nvPr/>
        </p:nvGrpSpPr>
        <p:grpSpPr>
          <a:xfrm>
            <a:off x="5022148" y="582788"/>
            <a:ext cx="6762238" cy="2723722"/>
            <a:chOff x="5022148" y="582788"/>
            <a:chExt cx="6762238" cy="2723722"/>
          </a:xfrm>
        </p:grpSpPr>
        <p:sp>
          <p:nvSpPr>
            <p:cNvPr id="8" name="TextBox 7">
              <a:extLst>
                <a:ext uri="{FF2B5EF4-FFF2-40B4-BE49-F238E27FC236}">
                  <a16:creationId xmlns:a16="http://schemas.microsoft.com/office/drawing/2014/main" id="{A4EF7DE5-E7FF-F77A-FCE0-70F83CABFF5F}"/>
                </a:ext>
              </a:extLst>
            </p:cNvPr>
            <p:cNvSpPr txBox="1"/>
            <p:nvPr/>
          </p:nvSpPr>
          <p:spPr>
            <a:xfrm>
              <a:off x="5022148" y="582788"/>
              <a:ext cx="1377301" cy="1369286"/>
            </a:xfrm>
            <a:prstGeom prst="rect">
              <a:avLst/>
            </a:prstGeom>
            <a:noFill/>
          </p:spPr>
          <p:txBody>
            <a:bodyPr wrap="none" rtlCol="0" anchor="ctr">
              <a:spAutoFit/>
            </a:bodyPr>
            <a:lstStyle/>
            <a:p>
              <a:pPr algn="ctr" defTabSz="228554"/>
              <a:r>
                <a:rPr lang="en-US" sz="8298" b="1" dirty="0">
                  <a:solidFill>
                    <a:srgbClr val="DC535B"/>
                  </a:solidFill>
                  <a:latin typeface="Century Gothic"/>
                </a:rPr>
                <a:t>01</a:t>
              </a:r>
            </a:p>
          </p:txBody>
        </p:sp>
        <p:sp>
          <p:nvSpPr>
            <p:cNvPr id="9" name="TextBox 8">
              <a:extLst>
                <a:ext uri="{FF2B5EF4-FFF2-40B4-BE49-F238E27FC236}">
                  <a16:creationId xmlns:a16="http://schemas.microsoft.com/office/drawing/2014/main" id="{A1F35E53-D2C3-4636-557E-E12C21A82150}"/>
                </a:ext>
              </a:extLst>
            </p:cNvPr>
            <p:cNvSpPr txBox="1"/>
            <p:nvPr/>
          </p:nvSpPr>
          <p:spPr>
            <a:xfrm>
              <a:off x="6381804" y="813520"/>
              <a:ext cx="5402582" cy="2492990"/>
            </a:xfrm>
            <a:prstGeom prst="rect">
              <a:avLst/>
            </a:prstGeom>
            <a:noFill/>
          </p:spPr>
          <p:txBody>
            <a:bodyPr wrap="square" rtlCol="0">
              <a:spAutoFit/>
            </a:bodyPr>
            <a:lstStyle/>
            <a:p>
              <a:pPr defTabSz="228554"/>
              <a:r>
                <a:rPr lang="en-US" sz="2800" b="1" dirty="0">
                  <a:latin typeface="Century Gothic"/>
                </a:rPr>
                <a:t>Customers have trouble…</a:t>
              </a:r>
            </a:p>
            <a:p>
              <a:pPr marL="285750" indent="-285750" defTabSz="228554">
                <a:buFont typeface="Wingdings" pitchFamily="2" charset="2"/>
                <a:buChar char="§"/>
              </a:pPr>
              <a:r>
                <a:rPr lang="en-US" sz="2400" dirty="0">
                  <a:latin typeface="Calibri"/>
                </a:rPr>
                <a:t>determining the correct number of stamps to affix</a:t>
              </a:r>
            </a:p>
            <a:p>
              <a:pPr marL="285750" indent="-285750" defTabSz="228554">
                <a:buFont typeface="Wingdings" pitchFamily="2" charset="2"/>
                <a:buChar char="§"/>
              </a:pPr>
              <a:r>
                <a:rPr lang="en-US" sz="2400" dirty="0">
                  <a:latin typeface="Calibri"/>
                </a:rPr>
                <a:t>knowing where to buy the stamps</a:t>
              </a:r>
            </a:p>
            <a:p>
              <a:pPr defTabSz="228554"/>
              <a:endParaRPr lang="en-US" sz="2400" dirty="0">
                <a:latin typeface="Calibri"/>
              </a:endParaRPr>
            </a:p>
            <a:p>
              <a:pPr defTabSz="228554"/>
              <a:endParaRPr lang="en-US" sz="2800" dirty="0">
                <a:latin typeface="Calibri"/>
              </a:endParaRPr>
            </a:p>
          </p:txBody>
        </p:sp>
      </p:grpSp>
      <p:grpSp>
        <p:nvGrpSpPr>
          <p:cNvPr id="10" name="Group 9">
            <a:extLst>
              <a:ext uri="{FF2B5EF4-FFF2-40B4-BE49-F238E27FC236}">
                <a16:creationId xmlns:a16="http://schemas.microsoft.com/office/drawing/2014/main" id="{B5993402-144E-F486-232C-E8410B889D4F}"/>
              </a:ext>
            </a:extLst>
          </p:cNvPr>
          <p:cNvGrpSpPr/>
          <p:nvPr/>
        </p:nvGrpSpPr>
        <p:grpSpPr>
          <a:xfrm>
            <a:off x="5022148" y="2622781"/>
            <a:ext cx="6891946" cy="2231280"/>
            <a:chOff x="5022148" y="2744357"/>
            <a:chExt cx="6891946" cy="2231280"/>
          </a:xfrm>
        </p:grpSpPr>
        <p:sp>
          <p:nvSpPr>
            <p:cNvPr id="11" name="TextBox 10">
              <a:extLst>
                <a:ext uri="{FF2B5EF4-FFF2-40B4-BE49-F238E27FC236}">
                  <a16:creationId xmlns:a16="http://schemas.microsoft.com/office/drawing/2014/main" id="{088E19A6-C971-6745-03C1-0CC73A17445D}"/>
                </a:ext>
              </a:extLst>
            </p:cNvPr>
            <p:cNvSpPr txBox="1"/>
            <p:nvPr/>
          </p:nvSpPr>
          <p:spPr>
            <a:xfrm>
              <a:off x="5022148" y="2744357"/>
              <a:ext cx="1377301" cy="1369286"/>
            </a:xfrm>
            <a:prstGeom prst="rect">
              <a:avLst/>
            </a:prstGeom>
            <a:noFill/>
          </p:spPr>
          <p:txBody>
            <a:bodyPr wrap="none" rtlCol="0" anchor="ctr">
              <a:spAutoFit/>
            </a:bodyPr>
            <a:lstStyle/>
            <a:p>
              <a:pPr algn="ctr" defTabSz="228554"/>
              <a:r>
                <a:rPr lang="en-US" sz="8298" b="1" dirty="0">
                  <a:solidFill>
                    <a:srgbClr val="DC535B"/>
                  </a:solidFill>
                  <a:latin typeface="Century Gothic"/>
                </a:rPr>
                <a:t>02</a:t>
              </a:r>
            </a:p>
          </p:txBody>
        </p:sp>
        <p:sp>
          <p:nvSpPr>
            <p:cNvPr id="12" name="TextBox 11">
              <a:extLst>
                <a:ext uri="{FF2B5EF4-FFF2-40B4-BE49-F238E27FC236}">
                  <a16:creationId xmlns:a16="http://schemas.microsoft.com/office/drawing/2014/main" id="{1B000EE3-0841-F8C8-AFF4-A34FFED15D51}"/>
                </a:ext>
              </a:extLst>
            </p:cNvPr>
            <p:cNvSpPr txBox="1"/>
            <p:nvPr/>
          </p:nvSpPr>
          <p:spPr>
            <a:xfrm>
              <a:off x="6381804" y="2975089"/>
              <a:ext cx="5532290" cy="2000548"/>
            </a:xfrm>
            <a:prstGeom prst="rect">
              <a:avLst/>
            </a:prstGeom>
            <a:noFill/>
          </p:spPr>
          <p:txBody>
            <a:bodyPr wrap="square" rtlCol="0">
              <a:spAutoFit/>
            </a:bodyPr>
            <a:lstStyle/>
            <a:p>
              <a:pPr defTabSz="228554"/>
              <a:r>
                <a:rPr lang="en-US" sz="2800" b="1" dirty="0">
                  <a:latin typeface="Century Gothic"/>
                </a:rPr>
                <a:t>City St. Gallen suffers from…</a:t>
              </a:r>
            </a:p>
            <a:p>
              <a:pPr marL="457200" indent="-457200" defTabSz="228554">
                <a:buFont typeface="Arial" panose="020B0604020202020204" pitchFamily="34" charset="0"/>
                <a:buChar char="•"/>
              </a:pPr>
              <a:r>
                <a:rPr lang="en-US" sz="2400" dirty="0">
                  <a:latin typeface="Calibri"/>
                </a:rPr>
                <a:t>high demand on hotline for simple information</a:t>
              </a:r>
            </a:p>
            <a:p>
              <a:pPr marL="457200" indent="-457200" defTabSz="228554">
                <a:buFont typeface="Arial" panose="020B0604020202020204" pitchFamily="34" charset="0"/>
                <a:buChar char="•"/>
              </a:pPr>
              <a:r>
                <a:rPr lang="en-US" sz="2400" dirty="0">
                  <a:latin typeface="Calibri"/>
                </a:rPr>
                <a:t>Unnecessary double-work for garbage collectors</a:t>
              </a:r>
            </a:p>
          </p:txBody>
        </p:sp>
      </p:grpSp>
      <p:grpSp>
        <p:nvGrpSpPr>
          <p:cNvPr id="13" name="Group 12">
            <a:extLst>
              <a:ext uri="{FF2B5EF4-FFF2-40B4-BE49-F238E27FC236}">
                <a16:creationId xmlns:a16="http://schemas.microsoft.com/office/drawing/2014/main" id="{0DD3B58A-0557-995A-DB95-9B3EC227B440}"/>
              </a:ext>
            </a:extLst>
          </p:cNvPr>
          <p:cNvGrpSpPr/>
          <p:nvPr/>
        </p:nvGrpSpPr>
        <p:grpSpPr>
          <a:xfrm>
            <a:off x="5022148" y="4905926"/>
            <a:ext cx="6501981" cy="1492616"/>
            <a:chOff x="5022148" y="4161809"/>
            <a:chExt cx="6501981" cy="1492616"/>
          </a:xfrm>
        </p:grpSpPr>
        <p:sp>
          <p:nvSpPr>
            <p:cNvPr id="14" name="TextBox 13">
              <a:extLst>
                <a:ext uri="{FF2B5EF4-FFF2-40B4-BE49-F238E27FC236}">
                  <a16:creationId xmlns:a16="http://schemas.microsoft.com/office/drawing/2014/main" id="{012A39D0-E804-35C4-6E53-A565B466A70D}"/>
                </a:ext>
              </a:extLst>
            </p:cNvPr>
            <p:cNvSpPr txBox="1"/>
            <p:nvPr/>
          </p:nvSpPr>
          <p:spPr>
            <a:xfrm>
              <a:off x="5022148" y="4161809"/>
              <a:ext cx="1377301" cy="1369286"/>
            </a:xfrm>
            <a:prstGeom prst="rect">
              <a:avLst/>
            </a:prstGeom>
            <a:noFill/>
          </p:spPr>
          <p:txBody>
            <a:bodyPr wrap="none" rtlCol="0" anchor="ctr">
              <a:spAutoFit/>
            </a:bodyPr>
            <a:lstStyle/>
            <a:p>
              <a:pPr algn="ctr" defTabSz="228554"/>
              <a:r>
                <a:rPr lang="en-US" sz="8298" b="1" dirty="0">
                  <a:solidFill>
                    <a:srgbClr val="D65058"/>
                  </a:solidFill>
                  <a:latin typeface="Century Gothic"/>
                </a:rPr>
                <a:t>03</a:t>
              </a:r>
            </a:p>
          </p:txBody>
        </p:sp>
        <p:sp>
          <p:nvSpPr>
            <p:cNvPr id="15" name="TextBox 14">
              <a:extLst>
                <a:ext uri="{FF2B5EF4-FFF2-40B4-BE49-F238E27FC236}">
                  <a16:creationId xmlns:a16="http://schemas.microsoft.com/office/drawing/2014/main" id="{329AB1CF-FEBF-1718-0448-827FF87E5CF3}"/>
                </a:ext>
              </a:extLst>
            </p:cNvPr>
            <p:cNvSpPr txBox="1"/>
            <p:nvPr/>
          </p:nvSpPr>
          <p:spPr>
            <a:xfrm>
              <a:off x="6381804" y="4392541"/>
              <a:ext cx="5142325" cy="1261884"/>
            </a:xfrm>
            <a:prstGeom prst="rect">
              <a:avLst/>
            </a:prstGeom>
            <a:noFill/>
          </p:spPr>
          <p:txBody>
            <a:bodyPr wrap="square" rtlCol="0">
              <a:spAutoFit/>
            </a:bodyPr>
            <a:lstStyle/>
            <a:p>
              <a:pPr defTabSz="228554"/>
              <a:r>
                <a:rPr lang="en-US" sz="2800" b="1" dirty="0">
                  <a:latin typeface="Century Gothic"/>
                </a:rPr>
                <a:t>Society could…</a:t>
              </a:r>
            </a:p>
            <a:p>
              <a:pPr marL="285750" indent="-285750" defTabSz="228554">
                <a:buFont typeface="Arial" panose="020B0604020202020204" pitchFamily="34" charset="0"/>
                <a:buChar char="•"/>
              </a:pPr>
              <a:r>
                <a:rPr lang="en-US" sz="2400" dirty="0">
                  <a:latin typeface="Calibri"/>
                </a:rPr>
                <a:t>keep perfectly good items longer in the lifecycle</a:t>
              </a:r>
              <a:endParaRPr lang="en-US" sz="4000" dirty="0">
                <a:latin typeface="Calibri"/>
              </a:endParaRPr>
            </a:p>
          </p:txBody>
        </p:sp>
      </p:grpSp>
    </p:spTree>
    <p:extLst>
      <p:ext uri="{BB962C8B-B14F-4D97-AF65-F5344CB8AC3E}">
        <p14:creationId xmlns:p14="http://schemas.microsoft.com/office/powerpoint/2010/main" val="116765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 application&#10;&#10;Description automatically generated">
            <a:extLst>
              <a:ext uri="{FF2B5EF4-FFF2-40B4-BE49-F238E27FC236}">
                <a16:creationId xmlns:a16="http://schemas.microsoft.com/office/drawing/2014/main" id="{59FFA9B7-B3C8-997D-16C7-603ED0B167B7}"/>
              </a:ext>
            </a:extLst>
          </p:cNvPr>
          <p:cNvPicPr>
            <a:picLocks noChangeAspect="1"/>
          </p:cNvPicPr>
          <p:nvPr/>
        </p:nvPicPr>
        <p:blipFill>
          <a:blip r:embed="rId2"/>
          <a:stretch>
            <a:fillRect/>
          </a:stretch>
        </p:blipFill>
        <p:spPr>
          <a:xfrm>
            <a:off x="838200" y="1825625"/>
            <a:ext cx="3281429" cy="5835303"/>
          </a:xfrm>
          <a:prstGeom prst="rect">
            <a:avLst/>
          </a:prstGeom>
        </p:spPr>
      </p:pic>
      <p:pic>
        <p:nvPicPr>
          <p:cNvPr id="5" name="Content Placeholder 4" descr="Graphical user interface, application&#10;&#10;Description automatically generated">
            <a:extLst>
              <a:ext uri="{FF2B5EF4-FFF2-40B4-BE49-F238E27FC236}">
                <a16:creationId xmlns:a16="http://schemas.microsoft.com/office/drawing/2014/main" id="{24F71FF2-8E1A-FC1F-CF24-ED3D02C2821E}"/>
              </a:ext>
            </a:extLst>
          </p:cNvPr>
          <p:cNvPicPr>
            <a:picLocks noChangeAspect="1"/>
          </p:cNvPicPr>
          <p:nvPr/>
        </p:nvPicPr>
        <p:blipFill>
          <a:blip r:embed="rId2"/>
          <a:stretch>
            <a:fillRect/>
          </a:stretch>
        </p:blipFill>
        <p:spPr>
          <a:xfrm>
            <a:off x="4034292" y="1825624"/>
            <a:ext cx="3281429" cy="5835303"/>
          </a:xfrm>
          <a:prstGeom prst="rect">
            <a:avLst/>
          </a:prstGeom>
        </p:spPr>
      </p:pic>
      <p:pic>
        <p:nvPicPr>
          <p:cNvPr id="6" name="Content Placeholder 4" descr="Graphical user interface, application&#10;&#10;Description automatically generated">
            <a:extLst>
              <a:ext uri="{FF2B5EF4-FFF2-40B4-BE49-F238E27FC236}">
                <a16:creationId xmlns:a16="http://schemas.microsoft.com/office/drawing/2014/main" id="{E7BC839F-FA33-0DC3-C6A8-BF72269B6DB8}"/>
              </a:ext>
            </a:extLst>
          </p:cNvPr>
          <p:cNvPicPr>
            <a:picLocks noChangeAspect="1"/>
          </p:cNvPicPr>
          <p:nvPr/>
        </p:nvPicPr>
        <p:blipFill>
          <a:blip r:embed="rId2"/>
          <a:stretch>
            <a:fillRect/>
          </a:stretch>
        </p:blipFill>
        <p:spPr>
          <a:xfrm>
            <a:off x="7230383" y="1825624"/>
            <a:ext cx="3281429" cy="5835303"/>
          </a:xfrm>
          <a:prstGeom prst="rect">
            <a:avLst/>
          </a:prstGeom>
        </p:spPr>
      </p:pic>
      <p:grpSp>
        <p:nvGrpSpPr>
          <p:cNvPr id="7" name="Group 6">
            <a:extLst>
              <a:ext uri="{FF2B5EF4-FFF2-40B4-BE49-F238E27FC236}">
                <a16:creationId xmlns:a16="http://schemas.microsoft.com/office/drawing/2014/main" id="{6D392A02-B928-F681-8826-CC65C6614C7C}"/>
              </a:ext>
            </a:extLst>
          </p:cNvPr>
          <p:cNvGrpSpPr/>
          <p:nvPr/>
        </p:nvGrpSpPr>
        <p:grpSpPr>
          <a:xfrm rot="5400000">
            <a:off x="4240456" y="-2820914"/>
            <a:ext cx="1446550" cy="8310712"/>
            <a:chOff x="5333188" y="-3787154"/>
            <a:chExt cx="1446550" cy="8310712"/>
          </a:xfrm>
        </p:grpSpPr>
        <p:sp>
          <p:nvSpPr>
            <p:cNvPr id="8" name="TextBox 7">
              <a:extLst>
                <a:ext uri="{FF2B5EF4-FFF2-40B4-BE49-F238E27FC236}">
                  <a16:creationId xmlns:a16="http://schemas.microsoft.com/office/drawing/2014/main" id="{BB858E87-4744-5555-2688-EB8E70E2F876}"/>
                </a:ext>
              </a:extLst>
            </p:cNvPr>
            <p:cNvSpPr txBox="1"/>
            <p:nvPr/>
          </p:nvSpPr>
          <p:spPr>
            <a:xfrm rot="16200000">
              <a:off x="1940751" y="-394717"/>
              <a:ext cx="8231423" cy="1446550"/>
            </a:xfrm>
            <a:prstGeom prst="rect">
              <a:avLst/>
            </a:prstGeom>
            <a:noFill/>
          </p:spPr>
          <p:txBody>
            <a:bodyPr wrap="square" rtlCol="0">
              <a:spAutoFit/>
            </a:bodyPr>
            <a:lstStyle/>
            <a:p>
              <a:pPr defTabSz="228554"/>
              <a:r>
                <a:rPr lang="de-CH" sz="4400" dirty="0" err="1">
                  <a:latin typeface="Taz Bold" panose="020B0800040502020204" pitchFamily="34" charset="0"/>
                </a:rPr>
                <a:t>Waste</a:t>
              </a:r>
              <a:r>
                <a:rPr lang="de-CH" sz="4400" dirty="0">
                  <a:latin typeface="Taz Bold" panose="020B0800040502020204" pitchFamily="34" charset="0"/>
                </a:rPr>
                <a:t> </a:t>
              </a:r>
              <a:r>
                <a:rPr lang="de-CH" sz="4400" dirty="0" err="1">
                  <a:latin typeface="Taz Bold" panose="020B0800040502020204" pitchFamily="34" charset="0"/>
                </a:rPr>
                <a:t>Disposal</a:t>
              </a:r>
              <a:r>
                <a:rPr lang="de-CH" sz="4400" dirty="0">
                  <a:latin typeface="Taz Bold" panose="020B0800040502020204" pitchFamily="34" charset="0"/>
                </a:rPr>
                <a:t> </a:t>
              </a:r>
              <a:r>
                <a:rPr lang="de-CH" sz="4400" dirty="0" err="1">
                  <a:latin typeface="Taz Bold" panose="020B0800040502020204" pitchFamily="34" charset="0"/>
                </a:rPr>
                <a:t>Requests</a:t>
              </a:r>
              <a:r>
                <a:rPr lang="de-CH" sz="4400" dirty="0">
                  <a:latin typeface="Taz Bold" panose="020B0800040502020204" pitchFamily="34" charset="0"/>
                </a:rPr>
                <a:t> and Second-Hand Shop in </a:t>
              </a:r>
              <a:r>
                <a:rPr lang="de-CH" sz="4400" dirty="0" err="1">
                  <a:latin typeface="Taz Bold" panose="020B0800040502020204" pitchFamily="34" charset="0"/>
                </a:rPr>
                <a:t>one</a:t>
              </a:r>
              <a:endParaRPr lang="en-US" sz="4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9" name="Rectangle 8">
              <a:extLst>
                <a:ext uri="{FF2B5EF4-FFF2-40B4-BE49-F238E27FC236}">
                  <a16:creationId xmlns:a16="http://schemas.microsoft.com/office/drawing/2014/main" id="{B55F3A8D-7FD0-327B-815F-8515E1DF4234}"/>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spTree>
    <p:extLst>
      <p:ext uri="{BB962C8B-B14F-4D97-AF65-F5344CB8AC3E}">
        <p14:creationId xmlns:p14="http://schemas.microsoft.com/office/powerpoint/2010/main" val="1017417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descr="Graphical user interface, application&#10;&#10;Description automatically generated">
            <a:extLst>
              <a:ext uri="{FF2B5EF4-FFF2-40B4-BE49-F238E27FC236}">
                <a16:creationId xmlns:a16="http://schemas.microsoft.com/office/drawing/2014/main" id="{E7BC839F-FA33-0DC3-C6A8-BF72269B6DB8}"/>
              </a:ext>
            </a:extLst>
          </p:cNvPr>
          <p:cNvPicPr>
            <a:picLocks noChangeAspect="1"/>
          </p:cNvPicPr>
          <p:nvPr/>
        </p:nvPicPr>
        <p:blipFill>
          <a:blip r:embed="rId2"/>
          <a:stretch>
            <a:fillRect/>
          </a:stretch>
        </p:blipFill>
        <p:spPr>
          <a:xfrm>
            <a:off x="2814571" y="1976231"/>
            <a:ext cx="3281429" cy="5835303"/>
          </a:xfrm>
          <a:prstGeom prst="rect">
            <a:avLst/>
          </a:prstGeom>
        </p:spPr>
      </p:pic>
      <p:grpSp>
        <p:nvGrpSpPr>
          <p:cNvPr id="7" name="Group 6">
            <a:extLst>
              <a:ext uri="{FF2B5EF4-FFF2-40B4-BE49-F238E27FC236}">
                <a16:creationId xmlns:a16="http://schemas.microsoft.com/office/drawing/2014/main" id="{6D392A02-B928-F681-8826-CC65C6614C7C}"/>
              </a:ext>
            </a:extLst>
          </p:cNvPr>
          <p:cNvGrpSpPr/>
          <p:nvPr/>
        </p:nvGrpSpPr>
        <p:grpSpPr>
          <a:xfrm rot="5400000">
            <a:off x="4240456" y="-2820914"/>
            <a:ext cx="1446550" cy="8310712"/>
            <a:chOff x="5333188" y="-3787154"/>
            <a:chExt cx="1446550" cy="8310712"/>
          </a:xfrm>
        </p:grpSpPr>
        <p:sp>
          <p:nvSpPr>
            <p:cNvPr id="8" name="TextBox 7">
              <a:extLst>
                <a:ext uri="{FF2B5EF4-FFF2-40B4-BE49-F238E27FC236}">
                  <a16:creationId xmlns:a16="http://schemas.microsoft.com/office/drawing/2014/main" id="{BB858E87-4744-5555-2688-EB8E70E2F876}"/>
                </a:ext>
              </a:extLst>
            </p:cNvPr>
            <p:cNvSpPr txBox="1"/>
            <p:nvPr/>
          </p:nvSpPr>
          <p:spPr>
            <a:xfrm rot="16200000">
              <a:off x="1940751" y="-394717"/>
              <a:ext cx="8231423" cy="1446550"/>
            </a:xfrm>
            <a:prstGeom prst="rect">
              <a:avLst/>
            </a:prstGeom>
            <a:noFill/>
          </p:spPr>
          <p:txBody>
            <a:bodyPr wrap="square" rtlCol="0">
              <a:spAutoFit/>
            </a:bodyPr>
            <a:lstStyle/>
            <a:p>
              <a:pPr defTabSz="228554"/>
              <a:r>
                <a:rPr lang="de-CH" sz="4400" dirty="0" err="1">
                  <a:latin typeface="Taz Bold" panose="020B0800040502020204" pitchFamily="34" charset="0"/>
                </a:rPr>
                <a:t>Waste</a:t>
              </a:r>
              <a:r>
                <a:rPr lang="de-CH" sz="4400" dirty="0">
                  <a:latin typeface="Taz Bold" panose="020B0800040502020204" pitchFamily="34" charset="0"/>
                </a:rPr>
                <a:t> </a:t>
              </a:r>
              <a:r>
                <a:rPr lang="de-CH" sz="4400" dirty="0" err="1">
                  <a:latin typeface="Taz Bold" panose="020B0800040502020204" pitchFamily="34" charset="0"/>
                </a:rPr>
                <a:t>Disposal</a:t>
              </a:r>
              <a:r>
                <a:rPr lang="de-CH" sz="4400" dirty="0">
                  <a:latin typeface="Taz Bold" panose="020B0800040502020204" pitchFamily="34" charset="0"/>
                </a:rPr>
                <a:t> </a:t>
              </a:r>
              <a:r>
                <a:rPr lang="de-CH" sz="4400" dirty="0" err="1">
                  <a:latin typeface="Taz Bold" panose="020B0800040502020204" pitchFamily="34" charset="0"/>
                </a:rPr>
                <a:t>Requests</a:t>
              </a:r>
              <a:r>
                <a:rPr lang="de-CH" sz="4400" dirty="0">
                  <a:latin typeface="Taz Bold" panose="020B0800040502020204" pitchFamily="34" charset="0"/>
                </a:rPr>
                <a:t> and Second-Hand Shop in </a:t>
              </a:r>
              <a:r>
                <a:rPr lang="de-CH" sz="4400" dirty="0" err="1">
                  <a:latin typeface="Taz Bold" panose="020B0800040502020204" pitchFamily="34" charset="0"/>
                </a:rPr>
                <a:t>one</a:t>
              </a:r>
              <a:endParaRPr lang="en-US" sz="4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9" name="Rectangle 8">
              <a:extLst>
                <a:ext uri="{FF2B5EF4-FFF2-40B4-BE49-F238E27FC236}">
                  <a16:creationId xmlns:a16="http://schemas.microsoft.com/office/drawing/2014/main" id="{B55F3A8D-7FD0-327B-815F-8515E1DF4234}"/>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spTree>
    <p:extLst>
      <p:ext uri="{BB962C8B-B14F-4D97-AF65-F5344CB8AC3E}">
        <p14:creationId xmlns:p14="http://schemas.microsoft.com/office/powerpoint/2010/main" val="583709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1A9C5F2C-F46C-6057-BC5C-85C03D3E6DC3}"/>
              </a:ext>
            </a:extLst>
          </p:cNvPr>
          <p:cNvGrpSpPr/>
          <p:nvPr/>
        </p:nvGrpSpPr>
        <p:grpSpPr>
          <a:xfrm>
            <a:off x="4816034" y="2238861"/>
            <a:ext cx="2933700" cy="1643324"/>
            <a:chOff x="838200" y="2089072"/>
            <a:chExt cx="2933700" cy="1643324"/>
          </a:xfrm>
        </p:grpSpPr>
        <p:sp>
          <p:nvSpPr>
            <p:cNvPr id="3" name="TextBox 2">
              <a:extLst>
                <a:ext uri="{FF2B5EF4-FFF2-40B4-BE49-F238E27FC236}">
                  <a16:creationId xmlns:a16="http://schemas.microsoft.com/office/drawing/2014/main" id="{9AE6B96F-39B3-724F-061A-004FBD267507}"/>
                </a:ext>
              </a:extLst>
            </p:cNvPr>
            <p:cNvSpPr txBox="1"/>
            <p:nvPr/>
          </p:nvSpPr>
          <p:spPr>
            <a:xfrm>
              <a:off x="838200" y="2089072"/>
              <a:ext cx="2683316" cy="461665"/>
            </a:xfrm>
            <a:prstGeom prst="rect">
              <a:avLst/>
            </a:prstGeom>
            <a:noFill/>
          </p:spPr>
          <p:txBody>
            <a:bodyPr wrap="square" rtlCol="0" anchor="b">
              <a:spAutoFit/>
            </a:bodyPr>
            <a:lstStyle/>
            <a:p>
              <a:pPr defTabSz="228554"/>
              <a:r>
                <a:rPr lang="en-US" sz="2400" b="1" dirty="0">
                  <a:latin typeface="Century Gothic"/>
                </a:rPr>
                <a:t>Collectors</a:t>
              </a:r>
            </a:p>
          </p:txBody>
        </p:sp>
        <p:cxnSp>
          <p:nvCxnSpPr>
            <p:cNvPr id="4" name="Straight Connector 3">
              <a:extLst>
                <a:ext uri="{FF2B5EF4-FFF2-40B4-BE49-F238E27FC236}">
                  <a16:creationId xmlns:a16="http://schemas.microsoft.com/office/drawing/2014/main" id="{50B3E110-19B6-C117-69F3-FCCEFE72B5FA}"/>
                </a:ext>
              </a:extLst>
            </p:cNvPr>
            <p:cNvCxnSpPr>
              <a:cxnSpLocks/>
            </p:cNvCxnSpPr>
            <p:nvPr/>
          </p:nvCxnSpPr>
          <p:spPr>
            <a:xfrm>
              <a:off x="946244" y="2561100"/>
              <a:ext cx="1168306" cy="0"/>
            </a:xfrm>
            <a:prstGeom prst="line">
              <a:avLst/>
            </a:prstGeom>
            <a:ln w="28575">
              <a:solidFill>
                <a:srgbClr val="DF0025"/>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6879A810-AB1C-24FB-026A-B3900308444E}"/>
                </a:ext>
              </a:extLst>
            </p:cNvPr>
            <p:cNvGrpSpPr/>
            <p:nvPr/>
          </p:nvGrpSpPr>
          <p:grpSpPr>
            <a:xfrm>
              <a:off x="946244" y="2716733"/>
              <a:ext cx="2825656" cy="1015663"/>
              <a:chOff x="946244" y="2716733"/>
              <a:chExt cx="2825656" cy="1015663"/>
            </a:xfrm>
          </p:grpSpPr>
          <p:sp>
            <p:nvSpPr>
              <p:cNvPr id="5" name="TextBox 4">
                <a:extLst>
                  <a:ext uri="{FF2B5EF4-FFF2-40B4-BE49-F238E27FC236}">
                    <a16:creationId xmlns:a16="http://schemas.microsoft.com/office/drawing/2014/main" id="{29DBA266-2343-B7C7-2AD7-9A02E447623F}"/>
                  </a:ext>
                </a:extLst>
              </p:cNvPr>
              <p:cNvSpPr txBox="1"/>
              <p:nvPr/>
            </p:nvSpPr>
            <p:spPr>
              <a:xfrm>
                <a:off x="1734373" y="2716733"/>
                <a:ext cx="2037527" cy="1015663"/>
              </a:xfrm>
              <a:prstGeom prst="rect">
                <a:avLst/>
              </a:prstGeom>
              <a:noFill/>
            </p:spPr>
            <p:txBody>
              <a:bodyPr wrap="square" rtlCol="0">
                <a:spAutoFit/>
              </a:bodyPr>
              <a:lstStyle/>
              <a:p>
                <a:pPr defTabSz="228554"/>
                <a:r>
                  <a:rPr lang="en-US" sz="2000" dirty="0">
                    <a:solidFill>
                      <a:srgbClr val="172144"/>
                    </a:solidFill>
                    <a:latin typeface="Calibri"/>
                  </a:rPr>
                  <a:t>Estimation of items to collect on tour</a:t>
                </a:r>
                <a:endParaRPr lang="en-US" sz="1400" dirty="0">
                  <a:solidFill>
                    <a:srgbClr val="172144"/>
                  </a:solidFill>
                  <a:latin typeface="Calibri"/>
                </a:endParaRPr>
              </a:p>
            </p:txBody>
          </p:sp>
          <p:sp>
            <p:nvSpPr>
              <p:cNvPr id="8" name="Oval 7">
                <a:extLst>
                  <a:ext uri="{FF2B5EF4-FFF2-40B4-BE49-F238E27FC236}">
                    <a16:creationId xmlns:a16="http://schemas.microsoft.com/office/drawing/2014/main" id="{C7C8196D-900C-8DE7-B3D3-612921161142}"/>
                  </a:ext>
                </a:extLst>
              </p:cNvPr>
              <p:cNvSpPr/>
              <p:nvPr/>
            </p:nvSpPr>
            <p:spPr>
              <a:xfrm>
                <a:off x="946244" y="2829852"/>
                <a:ext cx="730979" cy="730979"/>
              </a:xfrm>
              <a:prstGeom prst="ellipse">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grpSp>
      <p:grpSp>
        <p:nvGrpSpPr>
          <p:cNvPr id="24" name="Group 23">
            <a:extLst>
              <a:ext uri="{FF2B5EF4-FFF2-40B4-BE49-F238E27FC236}">
                <a16:creationId xmlns:a16="http://schemas.microsoft.com/office/drawing/2014/main" id="{AF9F4840-5987-A11A-AD1E-F57984667121}"/>
              </a:ext>
            </a:extLst>
          </p:cNvPr>
          <p:cNvGrpSpPr/>
          <p:nvPr/>
        </p:nvGrpSpPr>
        <p:grpSpPr>
          <a:xfrm>
            <a:off x="990600" y="2241472"/>
            <a:ext cx="3247913" cy="1471759"/>
            <a:chOff x="838200" y="2089072"/>
            <a:chExt cx="3247913" cy="1471759"/>
          </a:xfrm>
        </p:grpSpPr>
        <p:sp>
          <p:nvSpPr>
            <p:cNvPr id="25" name="TextBox 24">
              <a:extLst>
                <a:ext uri="{FF2B5EF4-FFF2-40B4-BE49-F238E27FC236}">
                  <a16:creationId xmlns:a16="http://schemas.microsoft.com/office/drawing/2014/main" id="{99416EAF-FA0C-B458-268C-38E02A9B32B5}"/>
                </a:ext>
              </a:extLst>
            </p:cNvPr>
            <p:cNvSpPr txBox="1"/>
            <p:nvPr/>
          </p:nvSpPr>
          <p:spPr>
            <a:xfrm>
              <a:off x="838200" y="2089072"/>
              <a:ext cx="3247913" cy="461665"/>
            </a:xfrm>
            <a:prstGeom prst="rect">
              <a:avLst/>
            </a:prstGeom>
            <a:noFill/>
          </p:spPr>
          <p:txBody>
            <a:bodyPr wrap="square" rtlCol="0" anchor="b">
              <a:spAutoFit/>
            </a:bodyPr>
            <a:lstStyle/>
            <a:p>
              <a:pPr defTabSz="228554"/>
              <a:r>
                <a:rPr lang="en-US" sz="2400" b="1" dirty="0">
                  <a:latin typeface="Century Gothic"/>
                </a:rPr>
                <a:t>Customers</a:t>
              </a:r>
            </a:p>
          </p:txBody>
        </p:sp>
        <p:cxnSp>
          <p:nvCxnSpPr>
            <p:cNvPr id="26" name="Straight Connector 25">
              <a:extLst>
                <a:ext uri="{FF2B5EF4-FFF2-40B4-BE49-F238E27FC236}">
                  <a16:creationId xmlns:a16="http://schemas.microsoft.com/office/drawing/2014/main" id="{EBD89BBE-F882-A693-2AAA-F3379C10CF82}"/>
                </a:ext>
              </a:extLst>
            </p:cNvPr>
            <p:cNvCxnSpPr>
              <a:cxnSpLocks/>
            </p:cNvCxnSpPr>
            <p:nvPr/>
          </p:nvCxnSpPr>
          <p:spPr>
            <a:xfrm>
              <a:off x="946244" y="2561100"/>
              <a:ext cx="1168306" cy="0"/>
            </a:xfrm>
            <a:prstGeom prst="line">
              <a:avLst/>
            </a:prstGeom>
            <a:ln w="28575">
              <a:solidFill>
                <a:srgbClr val="DF0025"/>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4F3B41BB-6189-5F63-2205-A90CBC2DF100}"/>
                </a:ext>
              </a:extLst>
            </p:cNvPr>
            <p:cNvGrpSpPr/>
            <p:nvPr/>
          </p:nvGrpSpPr>
          <p:grpSpPr>
            <a:xfrm>
              <a:off x="946244" y="2829852"/>
              <a:ext cx="2825656" cy="730979"/>
              <a:chOff x="946244" y="2829852"/>
              <a:chExt cx="2825656" cy="730979"/>
            </a:xfrm>
          </p:grpSpPr>
          <p:sp>
            <p:nvSpPr>
              <p:cNvPr id="28" name="TextBox 27">
                <a:extLst>
                  <a:ext uri="{FF2B5EF4-FFF2-40B4-BE49-F238E27FC236}">
                    <a16:creationId xmlns:a16="http://schemas.microsoft.com/office/drawing/2014/main" id="{2228F2D3-4C0A-CEC1-2A64-F1475F1942F4}"/>
                  </a:ext>
                </a:extLst>
              </p:cNvPr>
              <p:cNvSpPr txBox="1"/>
              <p:nvPr/>
            </p:nvSpPr>
            <p:spPr>
              <a:xfrm>
                <a:off x="1734373" y="2844593"/>
                <a:ext cx="2037527" cy="707886"/>
              </a:xfrm>
              <a:prstGeom prst="rect">
                <a:avLst/>
              </a:prstGeom>
              <a:noFill/>
            </p:spPr>
            <p:txBody>
              <a:bodyPr wrap="square" rtlCol="0">
                <a:spAutoFit/>
              </a:bodyPr>
              <a:lstStyle/>
              <a:p>
                <a:pPr defTabSz="228554"/>
                <a:r>
                  <a:rPr lang="en-US" sz="2000" dirty="0">
                    <a:solidFill>
                      <a:srgbClr val="172144"/>
                    </a:solidFill>
                    <a:latin typeface="Calibri"/>
                  </a:rPr>
                  <a:t>Clear guidelines for bulk disposal</a:t>
                </a:r>
                <a:endParaRPr lang="en-US" sz="1400" dirty="0">
                  <a:solidFill>
                    <a:srgbClr val="172144"/>
                  </a:solidFill>
                  <a:latin typeface="Calibri"/>
                </a:endParaRPr>
              </a:p>
            </p:txBody>
          </p:sp>
          <p:sp>
            <p:nvSpPr>
              <p:cNvPr id="29" name="Oval 28">
                <a:extLst>
                  <a:ext uri="{FF2B5EF4-FFF2-40B4-BE49-F238E27FC236}">
                    <a16:creationId xmlns:a16="http://schemas.microsoft.com/office/drawing/2014/main" id="{06E679B0-55B7-998E-4F4F-589D9BCA32F0}"/>
                  </a:ext>
                </a:extLst>
              </p:cNvPr>
              <p:cNvSpPr/>
              <p:nvPr/>
            </p:nvSpPr>
            <p:spPr>
              <a:xfrm>
                <a:off x="946244" y="2829852"/>
                <a:ext cx="730979" cy="730979"/>
              </a:xfrm>
              <a:prstGeom prst="ellipse">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grpSp>
      <p:grpSp>
        <p:nvGrpSpPr>
          <p:cNvPr id="31" name="Group 30">
            <a:extLst>
              <a:ext uri="{FF2B5EF4-FFF2-40B4-BE49-F238E27FC236}">
                <a16:creationId xmlns:a16="http://schemas.microsoft.com/office/drawing/2014/main" id="{F4D903FD-8452-8687-9217-F3AD96CA038A}"/>
              </a:ext>
            </a:extLst>
          </p:cNvPr>
          <p:cNvGrpSpPr/>
          <p:nvPr/>
        </p:nvGrpSpPr>
        <p:grpSpPr>
          <a:xfrm>
            <a:off x="8533423" y="2213945"/>
            <a:ext cx="2933700" cy="1639015"/>
            <a:chOff x="838200" y="2089072"/>
            <a:chExt cx="2933700" cy="1639015"/>
          </a:xfrm>
        </p:grpSpPr>
        <p:sp>
          <p:nvSpPr>
            <p:cNvPr id="32" name="TextBox 31">
              <a:extLst>
                <a:ext uri="{FF2B5EF4-FFF2-40B4-BE49-F238E27FC236}">
                  <a16:creationId xmlns:a16="http://schemas.microsoft.com/office/drawing/2014/main" id="{BE6D517E-183D-934E-CB6C-DE282DDDA6A3}"/>
                </a:ext>
              </a:extLst>
            </p:cNvPr>
            <p:cNvSpPr txBox="1"/>
            <p:nvPr/>
          </p:nvSpPr>
          <p:spPr>
            <a:xfrm>
              <a:off x="838200" y="2089072"/>
              <a:ext cx="2514681" cy="461665"/>
            </a:xfrm>
            <a:prstGeom prst="rect">
              <a:avLst/>
            </a:prstGeom>
            <a:noFill/>
          </p:spPr>
          <p:txBody>
            <a:bodyPr wrap="square" rtlCol="0" anchor="b">
              <a:spAutoFit/>
            </a:bodyPr>
            <a:lstStyle/>
            <a:p>
              <a:pPr defTabSz="228554"/>
              <a:r>
                <a:rPr lang="en-US" sz="2400" b="1" dirty="0">
                  <a:latin typeface="Century Gothic"/>
                </a:rPr>
                <a:t>Society</a:t>
              </a:r>
            </a:p>
          </p:txBody>
        </p:sp>
        <p:cxnSp>
          <p:nvCxnSpPr>
            <p:cNvPr id="33" name="Straight Connector 32">
              <a:extLst>
                <a:ext uri="{FF2B5EF4-FFF2-40B4-BE49-F238E27FC236}">
                  <a16:creationId xmlns:a16="http://schemas.microsoft.com/office/drawing/2014/main" id="{88B21588-037C-10CF-E1AB-03AAD083774D}"/>
                </a:ext>
              </a:extLst>
            </p:cNvPr>
            <p:cNvCxnSpPr>
              <a:cxnSpLocks/>
            </p:cNvCxnSpPr>
            <p:nvPr/>
          </p:nvCxnSpPr>
          <p:spPr>
            <a:xfrm>
              <a:off x="946244" y="2561100"/>
              <a:ext cx="1168306" cy="0"/>
            </a:xfrm>
            <a:prstGeom prst="line">
              <a:avLst/>
            </a:prstGeom>
            <a:ln w="28575">
              <a:solidFill>
                <a:srgbClr val="DF0025"/>
              </a:solidFill>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256F42C8-F2E2-2F6D-CE09-C8595E7D9D0E}"/>
                </a:ext>
              </a:extLst>
            </p:cNvPr>
            <p:cNvGrpSpPr/>
            <p:nvPr/>
          </p:nvGrpSpPr>
          <p:grpSpPr>
            <a:xfrm>
              <a:off x="946244" y="2712424"/>
              <a:ext cx="2825656" cy="1015663"/>
              <a:chOff x="946244" y="2712424"/>
              <a:chExt cx="2825656" cy="1015663"/>
            </a:xfrm>
          </p:grpSpPr>
          <p:sp>
            <p:nvSpPr>
              <p:cNvPr id="35" name="TextBox 34">
                <a:extLst>
                  <a:ext uri="{FF2B5EF4-FFF2-40B4-BE49-F238E27FC236}">
                    <a16:creationId xmlns:a16="http://schemas.microsoft.com/office/drawing/2014/main" id="{DFB532FF-A50C-D295-E909-66C7870FCE51}"/>
                  </a:ext>
                </a:extLst>
              </p:cNvPr>
              <p:cNvSpPr txBox="1"/>
              <p:nvPr/>
            </p:nvSpPr>
            <p:spPr>
              <a:xfrm>
                <a:off x="1734373" y="2712424"/>
                <a:ext cx="2037527" cy="1015663"/>
              </a:xfrm>
              <a:prstGeom prst="rect">
                <a:avLst/>
              </a:prstGeom>
              <a:noFill/>
            </p:spPr>
            <p:txBody>
              <a:bodyPr wrap="square" rtlCol="0">
                <a:spAutoFit/>
              </a:bodyPr>
              <a:lstStyle/>
              <a:p>
                <a:pPr defTabSz="228554"/>
                <a:r>
                  <a:rPr lang="en-US" sz="2000" dirty="0">
                    <a:solidFill>
                      <a:srgbClr val="172144"/>
                    </a:solidFill>
                    <a:latin typeface="Calibri"/>
                  </a:rPr>
                  <a:t>Chance to re-use items before incineration</a:t>
                </a:r>
                <a:endParaRPr lang="en-US" sz="1400" dirty="0">
                  <a:solidFill>
                    <a:srgbClr val="172144"/>
                  </a:solidFill>
                  <a:latin typeface="Calibri"/>
                </a:endParaRPr>
              </a:p>
            </p:txBody>
          </p:sp>
          <p:sp>
            <p:nvSpPr>
              <p:cNvPr id="36" name="Oval 35">
                <a:extLst>
                  <a:ext uri="{FF2B5EF4-FFF2-40B4-BE49-F238E27FC236}">
                    <a16:creationId xmlns:a16="http://schemas.microsoft.com/office/drawing/2014/main" id="{9125A7A0-E67C-821A-BED2-8A2BE0FB090F}"/>
                  </a:ext>
                </a:extLst>
              </p:cNvPr>
              <p:cNvSpPr/>
              <p:nvPr/>
            </p:nvSpPr>
            <p:spPr>
              <a:xfrm>
                <a:off x="946244" y="2829852"/>
                <a:ext cx="730979" cy="730979"/>
              </a:xfrm>
              <a:prstGeom prst="ellipse">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grpSp>
      <p:pic>
        <p:nvPicPr>
          <p:cNvPr id="39" name="Picture 38" descr="A picture containing text, electronics&#10;&#10;Description automatically generated">
            <a:extLst>
              <a:ext uri="{FF2B5EF4-FFF2-40B4-BE49-F238E27FC236}">
                <a16:creationId xmlns:a16="http://schemas.microsoft.com/office/drawing/2014/main" id="{420207A7-8702-931A-595E-AD28A91E270B}"/>
              </a:ext>
            </a:extLst>
          </p:cNvPr>
          <p:cNvPicPr>
            <a:picLocks noChangeAspect="1"/>
          </p:cNvPicPr>
          <p:nvPr/>
        </p:nvPicPr>
        <p:blipFill>
          <a:blip r:embed="rId2"/>
          <a:stretch>
            <a:fillRect/>
          </a:stretch>
        </p:blipFill>
        <p:spPr>
          <a:xfrm>
            <a:off x="4692650" y="3751062"/>
            <a:ext cx="2806700" cy="4991100"/>
          </a:xfrm>
          <a:prstGeom prst="rect">
            <a:avLst/>
          </a:prstGeom>
        </p:spPr>
      </p:pic>
      <p:grpSp>
        <p:nvGrpSpPr>
          <p:cNvPr id="42" name="Group 41">
            <a:extLst>
              <a:ext uri="{FF2B5EF4-FFF2-40B4-BE49-F238E27FC236}">
                <a16:creationId xmlns:a16="http://schemas.microsoft.com/office/drawing/2014/main" id="{4CE1B2C0-ED4B-1595-5694-B913A954F6C1}"/>
              </a:ext>
            </a:extLst>
          </p:cNvPr>
          <p:cNvGrpSpPr/>
          <p:nvPr/>
        </p:nvGrpSpPr>
        <p:grpSpPr>
          <a:xfrm rot="5400000">
            <a:off x="4673861" y="-3254317"/>
            <a:ext cx="1446550" cy="9177519"/>
            <a:chOff x="5333190" y="-4653961"/>
            <a:chExt cx="1446550" cy="9177519"/>
          </a:xfrm>
        </p:grpSpPr>
        <p:sp>
          <p:nvSpPr>
            <p:cNvPr id="43" name="TextBox 42">
              <a:extLst>
                <a:ext uri="{FF2B5EF4-FFF2-40B4-BE49-F238E27FC236}">
                  <a16:creationId xmlns:a16="http://schemas.microsoft.com/office/drawing/2014/main" id="{E3B1F1F4-1997-CFA4-DAE4-EF05B4DF2562}"/>
                </a:ext>
              </a:extLst>
            </p:cNvPr>
            <p:cNvSpPr txBox="1"/>
            <p:nvPr/>
          </p:nvSpPr>
          <p:spPr>
            <a:xfrm rot="16200000">
              <a:off x="1507351" y="-828122"/>
              <a:ext cx="9098227" cy="1446550"/>
            </a:xfrm>
            <a:prstGeom prst="rect">
              <a:avLst/>
            </a:prstGeom>
            <a:noFill/>
          </p:spPr>
          <p:txBody>
            <a:bodyPr wrap="square" rtlCol="0">
              <a:spAutoFit/>
            </a:bodyPr>
            <a:lstStyle/>
            <a:p>
              <a:pPr defTabSz="228554"/>
              <a:r>
                <a:rPr lang="de-CH" sz="4400" dirty="0">
                  <a:latin typeface="Taz Bold" panose="020B0800040502020204" pitchFamily="34" charset="0"/>
                </a:rPr>
                <a:t>Customers, </a:t>
              </a:r>
              <a:r>
                <a:rPr lang="de-CH" sz="4400" dirty="0" err="1">
                  <a:latin typeface="Taz Bold" panose="020B0800040502020204" pitchFamily="34" charset="0"/>
                </a:rPr>
                <a:t>Collectors</a:t>
              </a:r>
              <a:r>
                <a:rPr lang="de-CH" sz="4400" dirty="0">
                  <a:latin typeface="Taz Bold" panose="020B0800040502020204" pitchFamily="34" charset="0"/>
                </a:rPr>
                <a:t>, and Society </a:t>
              </a:r>
            </a:p>
            <a:p>
              <a:pPr defTabSz="228554"/>
              <a:r>
                <a:rPr lang="de-CH" sz="4400" dirty="0">
                  <a:latin typeface="Taz Bold" panose="020B0800040502020204" pitchFamily="34" charset="0"/>
                </a:rPr>
                <a:t>all </a:t>
              </a:r>
              <a:r>
                <a:rPr lang="de-CH" sz="4400" dirty="0" err="1">
                  <a:latin typeface="Taz Bold" panose="020B0800040502020204" pitchFamily="34" charset="0"/>
                </a:rPr>
                <a:t>benefit</a:t>
              </a:r>
              <a:endParaRPr lang="en-US" sz="4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44" name="Rectangle 43">
              <a:extLst>
                <a:ext uri="{FF2B5EF4-FFF2-40B4-BE49-F238E27FC236}">
                  <a16:creationId xmlns:a16="http://schemas.microsoft.com/office/drawing/2014/main" id="{14725D02-3EF8-7C95-9144-F3E0E157D4EA}"/>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sp>
        <p:nvSpPr>
          <p:cNvPr id="2" name="TextBox 1">
            <a:extLst>
              <a:ext uri="{FF2B5EF4-FFF2-40B4-BE49-F238E27FC236}">
                <a16:creationId xmlns:a16="http://schemas.microsoft.com/office/drawing/2014/main" id="{F2ECD391-FA97-7AAC-9C9D-68422BAB6189}"/>
              </a:ext>
            </a:extLst>
          </p:cNvPr>
          <p:cNvSpPr txBox="1"/>
          <p:nvPr/>
        </p:nvSpPr>
        <p:spPr>
          <a:xfrm>
            <a:off x="1886773" y="3981603"/>
            <a:ext cx="2037527" cy="707886"/>
          </a:xfrm>
          <a:prstGeom prst="rect">
            <a:avLst/>
          </a:prstGeom>
          <a:noFill/>
        </p:spPr>
        <p:txBody>
          <a:bodyPr wrap="square" rtlCol="0">
            <a:spAutoFit/>
          </a:bodyPr>
          <a:lstStyle/>
          <a:p>
            <a:pPr defTabSz="228554"/>
            <a:r>
              <a:rPr lang="en-US" sz="2000" dirty="0">
                <a:solidFill>
                  <a:srgbClr val="172144"/>
                </a:solidFill>
                <a:latin typeface="Calibri"/>
              </a:rPr>
              <a:t>Simplified payment process</a:t>
            </a:r>
            <a:endParaRPr lang="en-US" sz="1400" dirty="0">
              <a:solidFill>
                <a:srgbClr val="172144"/>
              </a:solidFill>
              <a:latin typeface="Calibri"/>
            </a:endParaRPr>
          </a:p>
        </p:txBody>
      </p:sp>
      <p:sp>
        <p:nvSpPr>
          <p:cNvPr id="6" name="Oval 5">
            <a:extLst>
              <a:ext uri="{FF2B5EF4-FFF2-40B4-BE49-F238E27FC236}">
                <a16:creationId xmlns:a16="http://schemas.microsoft.com/office/drawing/2014/main" id="{0AE9E0E3-CD8A-1F98-2854-9CD51DA7E961}"/>
              </a:ext>
            </a:extLst>
          </p:cNvPr>
          <p:cNvSpPr/>
          <p:nvPr/>
        </p:nvSpPr>
        <p:spPr>
          <a:xfrm>
            <a:off x="1098644" y="3966862"/>
            <a:ext cx="730979" cy="730979"/>
          </a:xfrm>
          <a:prstGeom prst="ellipse">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TextBox 8">
            <a:extLst>
              <a:ext uri="{FF2B5EF4-FFF2-40B4-BE49-F238E27FC236}">
                <a16:creationId xmlns:a16="http://schemas.microsoft.com/office/drawing/2014/main" id="{9A45518B-0DBD-8247-6095-AC689BA14FA3}"/>
              </a:ext>
            </a:extLst>
          </p:cNvPr>
          <p:cNvSpPr txBox="1"/>
          <p:nvPr/>
        </p:nvSpPr>
        <p:spPr>
          <a:xfrm>
            <a:off x="9429596" y="3974010"/>
            <a:ext cx="2350028" cy="707886"/>
          </a:xfrm>
          <a:prstGeom prst="rect">
            <a:avLst/>
          </a:prstGeom>
          <a:noFill/>
        </p:spPr>
        <p:txBody>
          <a:bodyPr wrap="square" rtlCol="0">
            <a:spAutoFit/>
          </a:bodyPr>
          <a:lstStyle/>
          <a:p>
            <a:pPr defTabSz="228554"/>
            <a:r>
              <a:rPr lang="en-US" sz="2000" dirty="0">
                <a:solidFill>
                  <a:srgbClr val="172144"/>
                </a:solidFill>
                <a:latin typeface="Calibri"/>
              </a:rPr>
              <a:t>Improved recycling of specific materials</a:t>
            </a:r>
            <a:endParaRPr lang="en-US" sz="1400" dirty="0">
              <a:solidFill>
                <a:srgbClr val="172144"/>
              </a:solidFill>
              <a:latin typeface="Calibri"/>
            </a:endParaRPr>
          </a:p>
        </p:txBody>
      </p:sp>
      <p:sp>
        <p:nvSpPr>
          <p:cNvPr id="12" name="Oval 11">
            <a:extLst>
              <a:ext uri="{FF2B5EF4-FFF2-40B4-BE49-F238E27FC236}">
                <a16:creationId xmlns:a16="http://schemas.microsoft.com/office/drawing/2014/main" id="{D0C6D459-3EA2-D9F8-E0E0-FA115CE66100}"/>
              </a:ext>
            </a:extLst>
          </p:cNvPr>
          <p:cNvSpPr/>
          <p:nvPr/>
        </p:nvSpPr>
        <p:spPr>
          <a:xfrm>
            <a:off x="8641467" y="3950917"/>
            <a:ext cx="730979" cy="730979"/>
          </a:xfrm>
          <a:prstGeom prst="ellipse">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833561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6767C30-523E-FAFD-89B1-2D9E78D8861A}"/>
              </a:ext>
            </a:extLst>
          </p:cNvPr>
          <p:cNvSpPr/>
          <p:nvPr/>
        </p:nvSpPr>
        <p:spPr>
          <a:xfrm>
            <a:off x="0" y="5849471"/>
            <a:ext cx="12192000" cy="100852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4" name="Title 1">
            <a:extLst>
              <a:ext uri="{FF2B5EF4-FFF2-40B4-BE49-F238E27FC236}">
                <a16:creationId xmlns:a16="http://schemas.microsoft.com/office/drawing/2014/main" id="{BCD24FA1-F0FD-03E9-A47A-3AD239A59A59}"/>
              </a:ext>
            </a:extLst>
          </p:cNvPr>
          <p:cNvSpPr txBox="1">
            <a:spLocks/>
          </p:cNvSpPr>
          <p:nvPr/>
        </p:nvSpPr>
        <p:spPr>
          <a:xfrm>
            <a:off x="990600" y="25177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CH" sz="3200" dirty="0" err="1">
                <a:solidFill>
                  <a:schemeClr val="bg1"/>
                </a:solidFill>
                <a:latin typeface="Taz Bold" panose="020B0800040502020204" pitchFamily="34" charset="0"/>
              </a:rPr>
              <a:t>One</a:t>
            </a:r>
            <a:r>
              <a:rPr lang="de-CH" sz="3200" dirty="0">
                <a:solidFill>
                  <a:schemeClr val="bg1"/>
                </a:solidFill>
                <a:latin typeface="Taz Bold" panose="020B0800040502020204" pitchFamily="34" charset="0"/>
              </a:rPr>
              <a:t> </a:t>
            </a:r>
            <a:r>
              <a:rPr lang="de-CH" sz="3200" dirty="0" err="1">
                <a:solidFill>
                  <a:schemeClr val="bg1"/>
                </a:solidFill>
                <a:latin typeface="Taz Bold" panose="020B0800040502020204" pitchFamily="34" charset="0"/>
              </a:rPr>
              <a:t>more</a:t>
            </a:r>
            <a:r>
              <a:rPr lang="de-CH" sz="3200" dirty="0">
                <a:solidFill>
                  <a:schemeClr val="bg1"/>
                </a:solidFill>
                <a:latin typeface="Taz Bold" panose="020B0800040502020204" pitchFamily="34" charset="0"/>
              </a:rPr>
              <a:t> Thing…</a:t>
            </a:r>
          </a:p>
        </p:txBody>
      </p:sp>
    </p:spTree>
    <p:extLst>
      <p:ext uri="{BB962C8B-B14F-4D97-AF65-F5344CB8AC3E}">
        <p14:creationId xmlns:p14="http://schemas.microsoft.com/office/powerpoint/2010/main" val="305433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AF51F5-EE7C-41ED-937B-13E2FFACDD08}"/>
              </a:ext>
            </a:extLst>
          </p:cNvPr>
          <p:cNvSpPr>
            <a:spLocks noGrp="1"/>
          </p:cNvSpPr>
          <p:nvPr>
            <p:ph idx="1"/>
          </p:nvPr>
        </p:nvSpPr>
        <p:spPr/>
        <p:txBody>
          <a:bodyPr/>
          <a:lstStyle/>
          <a:p>
            <a:endParaRPr lang="de-CH"/>
          </a:p>
        </p:txBody>
      </p:sp>
      <p:grpSp>
        <p:nvGrpSpPr>
          <p:cNvPr id="6" name="Group 5">
            <a:extLst>
              <a:ext uri="{FF2B5EF4-FFF2-40B4-BE49-F238E27FC236}">
                <a16:creationId xmlns:a16="http://schemas.microsoft.com/office/drawing/2014/main" id="{52A3B5D9-72C4-F4E2-F498-F61EC07089B6}"/>
              </a:ext>
            </a:extLst>
          </p:cNvPr>
          <p:cNvGrpSpPr/>
          <p:nvPr/>
        </p:nvGrpSpPr>
        <p:grpSpPr>
          <a:xfrm rot="5400000">
            <a:off x="5012415" y="-3592872"/>
            <a:ext cx="769441" cy="9177518"/>
            <a:chOff x="5333189" y="-4653960"/>
            <a:chExt cx="769441" cy="9177518"/>
          </a:xfrm>
        </p:grpSpPr>
        <p:sp>
          <p:nvSpPr>
            <p:cNvPr id="7" name="TextBox 6">
              <a:extLst>
                <a:ext uri="{FF2B5EF4-FFF2-40B4-BE49-F238E27FC236}">
                  <a16:creationId xmlns:a16="http://schemas.microsoft.com/office/drawing/2014/main" id="{58240DD3-8290-583B-B4CC-3163411A8653}"/>
                </a:ext>
              </a:extLst>
            </p:cNvPr>
            <p:cNvSpPr txBox="1"/>
            <p:nvPr/>
          </p:nvSpPr>
          <p:spPr>
            <a:xfrm rot="16200000">
              <a:off x="1168796" y="-489567"/>
              <a:ext cx="9098227" cy="769441"/>
            </a:xfrm>
            <a:prstGeom prst="rect">
              <a:avLst/>
            </a:prstGeom>
            <a:noFill/>
          </p:spPr>
          <p:txBody>
            <a:bodyPr wrap="square" rtlCol="0">
              <a:spAutoFit/>
            </a:bodyPr>
            <a:lstStyle/>
            <a:p>
              <a:pPr defTabSz="228554"/>
              <a:r>
                <a:rPr lang="de-CH" sz="4400" dirty="0" err="1">
                  <a:latin typeface="Taz Bold" panose="020B0800040502020204" pitchFamily="34" charset="0"/>
                </a:rPr>
                <a:t>Predictive</a:t>
              </a:r>
              <a:r>
                <a:rPr lang="de-CH" sz="4400" dirty="0">
                  <a:latin typeface="Taz Bold" panose="020B0800040502020204" pitchFamily="34" charset="0"/>
                </a:rPr>
                <a:t> </a:t>
              </a:r>
              <a:r>
                <a:rPr lang="de-CH" sz="4400" dirty="0" err="1">
                  <a:latin typeface="Taz Bold" panose="020B0800040502020204" pitchFamily="34" charset="0"/>
                </a:rPr>
                <a:t>Bulk</a:t>
              </a:r>
              <a:r>
                <a:rPr lang="de-CH" sz="4400" dirty="0">
                  <a:latin typeface="Taz Bold" panose="020B0800040502020204" pitchFamily="34" charset="0"/>
                </a:rPr>
                <a:t> </a:t>
              </a:r>
              <a:r>
                <a:rPr lang="de-CH" sz="4400" dirty="0" err="1">
                  <a:latin typeface="Taz Bold" panose="020B0800040502020204" pitchFamily="34" charset="0"/>
                </a:rPr>
                <a:t>Waste</a:t>
              </a:r>
              <a:r>
                <a:rPr lang="de-CH" sz="4400" dirty="0">
                  <a:latin typeface="Taz Bold" panose="020B0800040502020204" pitchFamily="34" charset="0"/>
                </a:rPr>
                <a:t> </a:t>
              </a:r>
              <a:r>
                <a:rPr lang="de-CH" sz="4400" dirty="0" err="1">
                  <a:latin typeface="Taz Bold" panose="020B0800040502020204" pitchFamily="34" charset="0"/>
                </a:rPr>
                <a:t>Disposal</a:t>
              </a:r>
              <a:endParaRPr lang="en-US" sz="4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8" name="Rectangle 7">
              <a:extLst>
                <a:ext uri="{FF2B5EF4-FFF2-40B4-BE49-F238E27FC236}">
                  <a16:creationId xmlns:a16="http://schemas.microsoft.com/office/drawing/2014/main" id="{14144455-E6D6-6EF7-1E09-01977324E2DD}"/>
                </a:ext>
              </a:extLst>
            </p:cNvPr>
            <p:cNvSpPr/>
            <p:nvPr/>
          </p:nvSpPr>
          <p:spPr>
            <a:xfrm>
              <a:off x="5419676" y="4474583"/>
              <a:ext cx="658013" cy="48975"/>
            </a:xfrm>
            <a:prstGeom prst="rect">
              <a:avLst/>
            </a:prstGeom>
            <a:solidFill>
              <a:srgbClr val="DF002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28554"/>
              <a:endParaRPr lang="en-US" sz="900" dirty="0">
                <a:solidFill>
                  <a:srgbClr val="FFFFFF"/>
                </a:solidFill>
                <a:latin typeface="Calibri"/>
              </a:endParaRPr>
            </a:p>
          </p:txBody>
        </p:sp>
      </p:grpSp>
    </p:spTree>
    <p:extLst>
      <p:ext uri="{BB962C8B-B14F-4D97-AF65-F5344CB8AC3E}">
        <p14:creationId xmlns:p14="http://schemas.microsoft.com/office/powerpoint/2010/main" val="117002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text, electronics, control, dark&#10;&#10;Description automatically generated">
            <a:extLst>
              <a:ext uri="{FF2B5EF4-FFF2-40B4-BE49-F238E27FC236}">
                <a16:creationId xmlns:a16="http://schemas.microsoft.com/office/drawing/2014/main" id="{9C4AB4F7-7D5A-D363-EBB2-CA832DF57B9E}"/>
              </a:ext>
            </a:extLst>
          </p:cNvPr>
          <p:cNvPicPr>
            <a:picLocks noGrp="1" noChangeAspect="1"/>
          </p:cNvPicPr>
          <p:nvPr>
            <p:ph idx="1"/>
          </p:nvPr>
        </p:nvPicPr>
        <p:blipFill>
          <a:blip r:embed="rId2"/>
          <a:stretch>
            <a:fillRect/>
          </a:stretch>
        </p:blipFill>
        <p:spPr>
          <a:xfrm>
            <a:off x="2448454" y="-1080691"/>
            <a:ext cx="12025841" cy="9019380"/>
          </a:xfrm>
        </p:spPr>
      </p:pic>
      <p:sp>
        <p:nvSpPr>
          <p:cNvPr id="6" name="TextBox 5">
            <a:extLst>
              <a:ext uri="{FF2B5EF4-FFF2-40B4-BE49-F238E27FC236}">
                <a16:creationId xmlns:a16="http://schemas.microsoft.com/office/drawing/2014/main" id="{CEDA45E4-BFD8-CB61-549F-B2039865137C}"/>
              </a:ext>
            </a:extLst>
          </p:cNvPr>
          <p:cNvSpPr txBox="1"/>
          <p:nvPr/>
        </p:nvSpPr>
        <p:spPr>
          <a:xfrm>
            <a:off x="1279503" y="3136612"/>
            <a:ext cx="4395302" cy="1077218"/>
          </a:xfrm>
          <a:prstGeom prst="rect">
            <a:avLst/>
          </a:prstGeom>
          <a:noFill/>
        </p:spPr>
        <p:txBody>
          <a:bodyPr wrap="square" rtlCol="0">
            <a:spAutoFit/>
          </a:bodyPr>
          <a:lstStyle/>
          <a:p>
            <a:pPr defTabSz="228554">
              <a:defRPr/>
            </a:pPr>
            <a:r>
              <a:rPr lang="de-CH" sz="3200" b="1" dirty="0" err="1">
                <a:solidFill>
                  <a:srgbClr val="DF0025"/>
                </a:solidFill>
                <a:latin typeface="Taz Bold" panose="020B0800040502020204" pitchFamily="34" charset="0"/>
                <a:ea typeface="Inter" panose="02000503000000020004" pitchFamily="2" charset="0"/>
              </a:rPr>
              <a:t>Thank</a:t>
            </a:r>
            <a:r>
              <a:rPr lang="de-CH" sz="3200" b="1" dirty="0">
                <a:solidFill>
                  <a:srgbClr val="DF0025"/>
                </a:solidFill>
                <a:latin typeface="Taz Bold" panose="020B0800040502020204" pitchFamily="34" charset="0"/>
                <a:ea typeface="Inter" panose="02000503000000020004" pitchFamily="2" charset="0"/>
              </a:rPr>
              <a:t> </a:t>
            </a:r>
            <a:r>
              <a:rPr lang="de-CH" sz="3200" b="1" dirty="0" err="1">
                <a:solidFill>
                  <a:srgbClr val="DF0025"/>
                </a:solidFill>
                <a:latin typeface="Taz Bold" panose="020B0800040502020204" pitchFamily="34" charset="0"/>
                <a:ea typeface="Inter" panose="02000503000000020004" pitchFamily="2" charset="0"/>
              </a:rPr>
              <a:t>you</a:t>
            </a:r>
            <a:r>
              <a:rPr lang="de-CH" sz="3200" b="1" dirty="0">
                <a:solidFill>
                  <a:srgbClr val="DF0025"/>
                </a:solidFill>
                <a:latin typeface="Taz Bold" panose="020B0800040502020204" pitchFamily="34" charset="0"/>
                <a:ea typeface="Inter" panose="02000503000000020004" pitchFamily="2" charset="0"/>
              </a:rPr>
              <a:t> </a:t>
            </a:r>
            <a:r>
              <a:rPr lang="de-CH" sz="3200" b="1" dirty="0" err="1">
                <a:latin typeface="Taz Bold" panose="020B0800040502020204" pitchFamily="34" charset="0"/>
                <a:ea typeface="Inter" panose="02000503000000020004" pitchFamily="2" charset="0"/>
              </a:rPr>
              <a:t>for</a:t>
            </a:r>
            <a:r>
              <a:rPr lang="de-CH" sz="3200" b="1" dirty="0">
                <a:latin typeface="Taz Bold" panose="020B0800040502020204" pitchFamily="34" charset="0"/>
                <a:ea typeface="Inter" panose="02000503000000020004" pitchFamily="2" charset="0"/>
              </a:rPr>
              <a:t> </a:t>
            </a:r>
            <a:r>
              <a:rPr lang="de-CH" sz="3200" b="1" dirty="0" err="1">
                <a:latin typeface="Taz Bold" panose="020B0800040502020204" pitchFamily="34" charset="0"/>
                <a:ea typeface="Inter" panose="02000503000000020004" pitchFamily="2" charset="0"/>
              </a:rPr>
              <a:t>your</a:t>
            </a:r>
            <a:r>
              <a:rPr lang="de-CH" sz="3200" b="1" dirty="0">
                <a:latin typeface="Taz Bold" panose="020B0800040502020204" pitchFamily="34" charset="0"/>
                <a:ea typeface="Inter" panose="02000503000000020004" pitchFamily="2" charset="0"/>
              </a:rPr>
              <a:t> Attention</a:t>
            </a:r>
            <a:endParaRPr lang="en-US" sz="2999" dirty="0">
              <a:latin typeface="Taz Bold" panose="020B0800040502020204" pitchFamily="34" charset="0"/>
              <a:ea typeface="Open Sans Extrabold" panose="020B0906030804020204" pitchFamily="34" charset="0"/>
              <a:cs typeface="Open Sans Extrabold" panose="020B0906030804020204" pitchFamily="34" charset="0"/>
            </a:endParaRPr>
          </a:p>
        </p:txBody>
      </p:sp>
      <p:sp>
        <p:nvSpPr>
          <p:cNvPr id="7" name="TextBox 6">
            <a:extLst>
              <a:ext uri="{FF2B5EF4-FFF2-40B4-BE49-F238E27FC236}">
                <a16:creationId xmlns:a16="http://schemas.microsoft.com/office/drawing/2014/main" id="{06480014-34F1-ED41-F340-C5426C515FC6}"/>
              </a:ext>
            </a:extLst>
          </p:cNvPr>
          <p:cNvSpPr txBox="1"/>
          <p:nvPr/>
        </p:nvSpPr>
        <p:spPr>
          <a:xfrm>
            <a:off x="1279503" y="4213830"/>
            <a:ext cx="4395302" cy="400110"/>
          </a:xfrm>
          <a:prstGeom prst="rect">
            <a:avLst/>
          </a:prstGeom>
          <a:noFill/>
        </p:spPr>
        <p:txBody>
          <a:bodyPr wrap="square" rtlCol="0">
            <a:spAutoFit/>
          </a:bodyPr>
          <a:lstStyle/>
          <a:p>
            <a:pPr defTabSz="228554">
              <a:defRPr/>
            </a:pPr>
            <a:r>
              <a:rPr lang="de-CH" sz="2000" b="1" dirty="0">
                <a:latin typeface="Inter SemiBold" panose="02000503000000020004" pitchFamily="2" charset="0"/>
                <a:ea typeface="Inter SemiBold" panose="02000503000000020004" pitchFamily="2" charset="0"/>
              </a:rPr>
              <a:t>Team «Shrimp on </a:t>
            </a:r>
            <a:r>
              <a:rPr lang="de-CH" sz="2000" b="1" dirty="0" err="1">
                <a:latin typeface="Inter SemiBold" panose="02000503000000020004" pitchFamily="2" charset="0"/>
                <a:ea typeface="Inter SemiBold" panose="02000503000000020004" pitchFamily="2" charset="0"/>
              </a:rPr>
              <a:t>the</a:t>
            </a:r>
            <a:r>
              <a:rPr lang="de-CH" sz="2000" b="1" dirty="0">
                <a:latin typeface="Inter SemiBold" panose="02000503000000020004" pitchFamily="2" charset="0"/>
                <a:ea typeface="Inter SemiBold" panose="02000503000000020004" pitchFamily="2" charset="0"/>
              </a:rPr>
              <a:t> Moon»</a:t>
            </a:r>
            <a:endParaRPr lang="en-US" sz="2000" b="1" dirty="0">
              <a:solidFill>
                <a:srgbClr val="00FDEB"/>
              </a:solidFill>
              <a:latin typeface="Inter SemiBold" panose="02000503000000020004" pitchFamily="2" charset="0"/>
              <a:ea typeface="Inter SemiBold" panose="02000503000000020004" pitchFamily="2" charset="0"/>
              <a:cs typeface="Open Sans Extrabold" panose="020B0906030804020204" pitchFamily="34" charset="0"/>
            </a:endParaRPr>
          </a:p>
        </p:txBody>
      </p:sp>
    </p:spTree>
    <p:extLst>
      <p:ext uri="{BB962C8B-B14F-4D97-AF65-F5344CB8AC3E}">
        <p14:creationId xmlns:p14="http://schemas.microsoft.com/office/powerpoint/2010/main" val="2148140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fill="hold"/>
                                        <p:tgtEl>
                                          <p:spTgt spid="6"/>
                                        </p:tgtEl>
                                        <p:attrNameLst>
                                          <p:attrName>ppt_x</p:attrName>
                                        </p:attrNameLst>
                                      </p:cBhvr>
                                      <p:tavLst>
                                        <p:tav tm="0">
                                          <p:val>
                                            <p:strVal val="#ppt_x"/>
                                          </p:val>
                                        </p:tav>
                                        <p:tav tm="100000">
                                          <p:val>
                                            <p:strVal val="#ppt_x"/>
                                          </p:val>
                                        </p:tav>
                                      </p:tavLst>
                                    </p:anim>
                                    <p:anim calcmode="lin" valueType="num">
                                      <p:cBhvr additive="base">
                                        <p:cTn id="8" dur="10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Theme">
  <a:themeElements>
    <a:clrScheme name="Nova">
      <a:dk1>
        <a:srgbClr val="172144"/>
      </a:dk1>
      <a:lt1>
        <a:srgbClr val="FFFFFF"/>
      </a:lt1>
      <a:dk2>
        <a:srgbClr val="D4F579"/>
      </a:dk2>
      <a:lt2>
        <a:srgbClr val="40D492"/>
      </a:lt2>
      <a:accent1>
        <a:srgbClr val="3BC8F1"/>
      </a:accent1>
      <a:accent2>
        <a:srgbClr val="6070FF"/>
      </a:accent2>
      <a:accent3>
        <a:srgbClr val="FA3585"/>
      </a:accent3>
      <a:accent4>
        <a:srgbClr val="E9474E"/>
      </a:accent4>
      <a:accent5>
        <a:srgbClr val="F7C83B"/>
      </a:accent5>
      <a:accent6>
        <a:srgbClr val="FF8E38"/>
      </a:accent6>
      <a:hlink>
        <a:srgbClr val="2F8299"/>
      </a:hlink>
      <a:folHlink>
        <a:srgbClr val="8C8C8C"/>
      </a:folHlink>
    </a:clrScheme>
    <a:fontScheme name="Lymo">
      <a:majorFont>
        <a:latin typeface="Century Gothic"/>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Theme">
  <a:themeElements>
    <a:clrScheme name="Nova">
      <a:dk1>
        <a:srgbClr val="172144"/>
      </a:dk1>
      <a:lt1>
        <a:srgbClr val="FFFFFF"/>
      </a:lt1>
      <a:dk2>
        <a:srgbClr val="D4F579"/>
      </a:dk2>
      <a:lt2>
        <a:srgbClr val="40D492"/>
      </a:lt2>
      <a:accent1>
        <a:srgbClr val="3BC8F1"/>
      </a:accent1>
      <a:accent2>
        <a:srgbClr val="6070FF"/>
      </a:accent2>
      <a:accent3>
        <a:srgbClr val="FA3585"/>
      </a:accent3>
      <a:accent4>
        <a:srgbClr val="E9474E"/>
      </a:accent4>
      <a:accent5>
        <a:srgbClr val="F7C83B"/>
      </a:accent5>
      <a:accent6>
        <a:srgbClr val="FF8E38"/>
      </a:accent6>
      <a:hlink>
        <a:srgbClr val="2F8299"/>
      </a:hlink>
      <a:folHlink>
        <a:srgbClr val="8C8C8C"/>
      </a:folHlink>
    </a:clrScheme>
    <a:fontScheme name="Lymo">
      <a:majorFont>
        <a:latin typeface="Century Gothic"/>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7_Office Theme">
  <a:themeElements>
    <a:clrScheme name="Nova">
      <a:dk1>
        <a:srgbClr val="172144"/>
      </a:dk1>
      <a:lt1>
        <a:srgbClr val="FFFFFF"/>
      </a:lt1>
      <a:dk2>
        <a:srgbClr val="D4F579"/>
      </a:dk2>
      <a:lt2>
        <a:srgbClr val="40D492"/>
      </a:lt2>
      <a:accent1>
        <a:srgbClr val="3BC8F1"/>
      </a:accent1>
      <a:accent2>
        <a:srgbClr val="6070FF"/>
      </a:accent2>
      <a:accent3>
        <a:srgbClr val="FA3585"/>
      </a:accent3>
      <a:accent4>
        <a:srgbClr val="E9474E"/>
      </a:accent4>
      <a:accent5>
        <a:srgbClr val="F7C83B"/>
      </a:accent5>
      <a:accent6>
        <a:srgbClr val="FF8E38"/>
      </a:accent6>
      <a:hlink>
        <a:srgbClr val="2F8299"/>
      </a:hlink>
      <a:folHlink>
        <a:srgbClr val="8C8C8C"/>
      </a:folHlink>
    </a:clrScheme>
    <a:fontScheme name="Lymo">
      <a:majorFont>
        <a:latin typeface="Century Gothic"/>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Layout of version 4.5">
  <a:themeElements>
    <a:clrScheme name="Massive X - Multi Color - 02">
      <a:dk1>
        <a:srgbClr val="172144"/>
      </a:dk1>
      <a:lt1>
        <a:srgbClr val="FFFFFF"/>
      </a:lt1>
      <a:dk2>
        <a:srgbClr val="172144"/>
      </a:dk2>
      <a:lt2>
        <a:srgbClr val="FFFFFF"/>
      </a:lt2>
      <a:accent1>
        <a:srgbClr val="FF2D5E"/>
      </a:accent1>
      <a:accent2>
        <a:srgbClr val="0D0884"/>
      </a:accent2>
      <a:accent3>
        <a:srgbClr val="FCB736"/>
      </a:accent3>
      <a:accent4>
        <a:srgbClr val="FC7033"/>
      </a:accent4>
      <a:accent5>
        <a:srgbClr val="3853F4"/>
      </a:accent5>
      <a:accent6>
        <a:srgbClr val="FF4D9E"/>
      </a:accent6>
      <a:hlink>
        <a:srgbClr val="2F8299"/>
      </a:hlink>
      <a:folHlink>
        <a:srgbClr val="8C8C8C"/>
      </a:folHlink>
    </a:clrScheme>
    <a:fontScheme name="Lymo">
      <a:majorFont>
        <a:latin typeface="Century Gothic"/>
        <a:ea typeface=""/>
        <a:cs typeface=""/>
      </a:majorFont>
      <a:minorFont>
        <a:latin typeface="Calibr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Nova">
    <a:dk1>
      <a:srgbClr val="172144"/>
    </a:dk1>
    <a:lt1>
      <a:srgbClr val="FFFFFF"/>
    </a:lt1>
    <a:dk2>
      <a:srgbClr val="D4F579"/>
    </a:dk2>
    <a:lt2>
      <a:srgbClr val="40D492"/>
    </a:lt2>
    <a:accent1>
      <a:srgbClr val="3BC8F1"/>
    </a:accent1>
    <a:accent2>
      <a:srgbClr val="6070FF"/>
    </a:accent2>
    <a:accent3>
      <a:srgbClr val="FA3585"/>
    </a:accent3>
    <a:accent4>
      <a:srgbClr val="E9474E"/>
    </a:accent4>
    <a:accent5>
      <a:srgbClr val="F7C83B"/>
    </a:accent5>
    <a:accent6>
      <a:srgbClr val="FF8E38"/>
    </a:accent6>
    <a:hlink>
      <a:srgbClr val="2F8299"/>
    </a:hlink>
    <a:folHlink>
      <a:srgbClr val="8C8C8C"/>
    </a:folHlink>
  </a:clrScheme>
</a:themeOverride>
</file>

<file path=docProps/app.xml><?xml version="1.0" encoding="utf-8"?>
<Properties xmlns="http://schemas.openxmlformats.org/officeDocument/2006/extended-properties" xmlns:vt="http://schemas.openxmlformats.org/officeDocument/2006/docPropsVTypes">
  <TotalTime>605</TotalTime>
  <Words>1515</Words>
  <Application>Microsoft Macintosh PowerPoint</Application>
  <PresentationFormat>Widescreen</PresentationFormat>
  <Paragraphs>358</Paragraphs>
  <Slides>27</Slides>
  <Notes>2</Notes>
  <HiddenSlides>0</HiddenSlides>
  <MMClips>0</MMClips>
  <ScaleCrop>false</ScaleCrop>
  <HeadingPairs>
    <vt:vector size="6" baseType="variant">
      <vt:variant>
        <vt:lpstr>Fonts Used</vt:lpstr>
      </vt:variant>
      <vt:variant>
        <vt:i4>21</vt:i4>
      </vt:variant>
      <vt:variant>
        <vt:lpstr>Theme</vt:lpstr>
      </vt:variant>
      <vt:variant>
        <vt:i4>5</vt:i4>
      </vt:variant>
      <vt:variant>
        <vt:lpstr>Slide Titles</vt:lpstr>
      </vt:variant>
      <vt:variant>
        <vt:i4>27</vt:i4>
      </vt:variant>
    </vt:vector>
  </HeadingPairs>
  <TitlesOfParts>
    <vt:vector size="53" baseType="lpstr">
      <vt:lpstr>-apple-system</vt:lpstr>
      <vt:lpstr>Arial</vt:lpstr>
      <vt:lpstr>Calibri</vt:lpstr>
      <vt:lpstr>Calibri Light</vt:lpstr>
      <vt:lpstr>Century Gothic</vt:lpstr>
      <vt:lpstr>db-Business-and-Finance-01</vt:lpstr>
      <vt:lpstr>db-documents-and-folder-02</vt:lpstr>
      <vt:lpstr>Designball-Buildings-01</vt:lpstr>
      <vt:lpstr>Designball-Charts-01</vt:lpstr>
      <vt:lpstr>Designball-Communication-01</vt:lpstr>
      <vt:lpstr>Designball-Documents-01</vt:lpstr>
      <vt:lpstr>Designball-edu-01</vt:lpstr>
      <vt:lpstr>Designball-Electronic-Device-01</vt:lpstr>
      <vt:lpstr>Designball-Electronic-Device-02</vt:lpstr>
      <vt:lpstr>Designball-Social-01</vt:lpstr>
      <vt:lpstr>Inter SemiBold</vt:lpstr>
      <vt:lpstr>Open Sans Bold</vt:lpstr>
      <vt:lpstr>Open Sans Extrabold</vt:lpstr>
      <vt:lpstr>Open Sans Light</vt:lpstr>
      <vt:lpstr>Taz Bold</vt:lpstr>
      <vt:lpstr>Wingdings</vt:lpstr>
      <vt:lpstr>Office Theme</vt:lpstr>
      <vt:lpstr>3_Office Theme</vt:lpstr>
      <vt:lpstr>5_Office Theme</vt:lpstr>
      <vt:lpstr>7_Office Theme</vt:lpstr>
      <vt:lpstr>1_Layout of version 4.5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Marc Bloechlinger</dc:creator>
  <cp:lastModifiedBy>Marc Bloechlinger</cp:lastModifiedBy>
  <cp:revision>1</cp:revision>
  <dcterms:created xsi:type="dcterms:W3CDTF">2023-03-23T13:26:22Z</dcterms:created>
  <dcterms:modified xsi:type="dcterms:W3CDTF">2023-03-24T00:12:33Z</dcterms:modified>
</cp:coreProperties>
</file>

<file path=docProps/thumbnail.jpeg>
</file>